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2"/>
  </p:notesMasterIdLst>
  <p:sldIdLst>
    <p:sldId id="257" r:id="rId3"/>
    <p:sldId id="438" r:id="rId4"/>
    <p:sldId id="420" r:id="rId5"/>
    <p:sldId id="11083" r:id="rId6"/>
    <p:sldId id="11111" r:id="rId7"/>
    <p:sldId id="11109" r:id="rId8"/>
    <p:sldId id="11108" r:id="rId9"/>
    <p:sldId id="11107" r:id="rId10"/>
    <p:sldId id="11106" r:id="rId11"/>
    <p:sldId id="11105" r:id="rId12"/>
    <p:sldId id="11104" r:id="rId13"/>
    <p:sldId id="11084" r:id="rId14"/>
    <p:sldId id="11112" r:id="rId15"/>
    <p:sldId id="11087" r:id="rId16"/>
    <p:sldId id="11113" r:id="rId17"/>
    <p:sldId id="11114" r:id="rId18"/>
    <p:sldId id="11095" r:id="rId19"/>
    <p:sldId id="11115" r:id="rId20"/>
    <p:sldId id="11098" r:id="rId21"/>
    <p:sldId id="11099" r:id="rId22"/>
    <p:sldId id="11096" r:id="rId23"/>
    <p:sldId id="11100" r:id="rId24"/>
    <p:sldId id="11101" r:id="rId25"/>
    <p:sldId id="11102" r:id="rId26"/>
    <p:sldId id="11103" r:id="rId27"/>
    <p:sldId id="11097" r:id="rId28"/>
    <p:sldId id="11086" r:id="rId29"/>
    <p:sldId id="442" r:id="rId30"/>
    <p:sldId id="30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6ABEFFBF-A395-4DA7-AB1A-CDFF5D3F9DB4}">
          <p14:sldIdLst>
            <p14:sldId id="257"/>
            <p14:sldId id="438"/>
            <p14:sldId id="420"/>
            <p14:sldId id="11083"/>
            <p14:sldId id="11111"/>
            <p14:sldId id="11109"/>
            <p14:sldId id="11108"/>
            <p14:sldId id="11107"/>
            <p14:sldId id="11106"/>
            <p14:sldId id="11105"/>
            <p14:sldId id="11104"/>
            <p14:sldId id="11084"/>
            <p14:sldId id="11112"/>
            <p14:sldId id="11087"/>
            <p14:sldId id="11113"/>
            <p14:sldId id="11114"/>
            <p14:sldId id="11095"/>
            <p14:sldId id="11115"/>
            <p14:sldId id="11098"/>
            <p14:sldId id="11099"/>
            <p14:sldId id="11096"/>
            <p14:sldId id="11100"/>
            <p14:sldId id="11101"/>
            <p14:sldId id="11102"/>
            <p14:sldId id="11103"/>
            <p14:sldId id="11097"/>
            <p14:sldId id="11086"/>
            <p14:sldId id="442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4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726"/>
    <a:srgbClr val="FFFFFF"/>
    <a:srgbClr val="8D9DD0"/>
    <a:srgbClr val="D2DAB5"/>
    <a:srgbClr val="F0BB8F"/>
    <a:srgbClr val="CA5C4F"/>
    <a:srgbClr val="CB594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0EC57D-B514-4072-B813-1B1C4839D18C}" v="22" dt="2026-01-22T08:25:26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6" autoAdjust="0"/>
    <p:restoredTop sz="88081" autoAdjust="0"/>
  </p:normalViewPr>
  <p:slideViewPr>
    <p:cSldViewPr snapToGrid="0">
      <p:cViewPr varScale="1">
        <p:scale>
          <a:sx n="97" d="100"/>
          <a:sy n="97" d="100"/>
        </p:scale>
        <p:origin x="954" y="57"/>
      </p:cViewPr>
      <p:guideLst>
        <p:guide orient="horz" pos="2247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jian zhu" userId="403be589d19bd6b0" providerId="LiveId" clId="{5B582FA4-F8D2-40C3-A00E-FB29AD376DF0}"/>
    <pc:docChg chg="undo custSel modSld">
      <pc:chgData name="wenjian zhu" userId="403be589d19bd6b0" providerId="LiveId" clId="{5B582FA4-F8D2-40C3-A00E-FB29AD376DF0}" dt="2026-01-22T08:25:32.995" v="291" actId="1076"/>
      <pc:docMkLst>
        <pc:docMk/>
      </pc:docMkLst>
      <pc:sldChg chg="addSp modSp mod">
        <pc:chgData name="wenjian zhu" userId="403be589d19bd6b0" providerId="LiveId" clId="{5B582FA4-F8D2-40C3-A00E-FB29AD376DF0}" dt="2026-01-22T08:25:32.995" v="291" actId="1076"/>
        <pc:sldMkLst>
          <pc:docMk/>
          <pc:sldMk cId="0" sldId="442"/>
        </pc:sldMkLst>
        <pc:spChg chg="add mod">
          <ac:chgData name="wenjian zhu" userId="403be589d19bd6b0" providerId="LiveId" clId="{5B582FA4-F8D2-40C3-A00E-FB29AD376DF0}" dt="2026-01-22T08:25:32.995" v="291" actId="1076"/>
          <ac:spMkLst>
            <pc:docMk/>
            <pc:sldMk cId="0" sldId="442"/>
            <ac:spMk id="6" creationId="{3DC7C49F-F5FA-6A79-8C08-C78D906B8FAE}"/>
          </ac:spMkLst>
        </pc:spChg>
        <pc:picChg chg="add mod">
          <ac:chgData name="wenjian zhu" userId="403be589d19bd6b0" providerId="LiveId" clId="{5B582FA4-F8D2-40C3-A00E-FB29AD376DF0}" dt="2026-01-22T08:24:50.453" v="149" actId="1076"/>
          <ac:picMkLst>
            <pc:docMk/>
            <pc:sldMk cId="0" sldId="442"/>
            <ac:picMk id="3" creationId="{81C147F6-988D-8B8D-588E-C42968217D23}"/>
          </ac:picMkLst>
        </pc:picChg>
      </pc:sldChg>
      <pc:sldChg chg="modSp mod">
        <pc:chgData name="wenjian zhu" userId="403be589d19bd6b0" providerId="LiveId" clId="{5B582FA4-F8D2-40C3-A00E-FB29AD376DF0}" dt="2026-01-22T07:55:54.914" v="144" actId="2711"/>
        <pc:sldMkLst>
          <pc:docMk/>
          <pc:sldMk cId="2809361610" sldId="11087"/>
        </pc:sldMkLst>
        <pc:spChg chg="mod">
          <ac:chgData name="wenjian zhu" userId="403be589d19bd6b0" providerId="LiveId" clId="{5B582FA4-F8D2-40C3-A00E-FB29AD376DF0}" dt="2026-01-22T07:55:14.432" v="139" actId="2711"/>
          <ac:spMkLst>
            <pc:docMk/>
            <pc:sldMk cId="2809361610" sldId="11087"/>
            <ac:spMk id="9" creationId="{6A20333D-3356-7628-7517-E59832D2196B}"/>
          </ac:spMkLst>
        </pc:spChg>
        <pc:spChg chg="mod">
          <ac:chgData name="wenjian zhu" userId="403be589d19bd6b0" providerId="LiveId" clId="{5B582FA4-F8D2-40C3-A00E-FB29AD376DF0}" dt="2026-01-22T07:55:24.895" v="140" actId="2711"/>
          <ac:spMkLst>
            <pc:docMk/>
            <pc:sldMk cId="2809361610" sldId="11087"/>
            <ac:spMk id="11" creationId="{0F08BA66-50BC-CB64-DA51-E237D527EDC9}"/>
          </ac:spMkLst>
        </pc:spChg>
        <pc:spChg chg="mod">
          <ac:chgData name="wenjian zhu" userId="403be589d19bd6b0" providerId="LiveId" clId="{5B582FA4-F8D2-40C3-A00E-FB29AD376DF0}" dt="2026-01-22T07:55:50.057" v="143" actId="2711"/>
          <ac:spMkLst>
            <pc:docMk/>
            <pc:sldMk cId="2809361610" sldId="11087"/>
            <ac:spMk id="13" creationId="{0EE15F2E-3946-10D6-AF1C-551C65C5434C}"/>
          </ac:spMkLst>
        </pc:spChg>
        <pc:spChg chg="mod">
          <ac:chgData name="wenjian zhu" userId="403be589d19bd6b0" providerId="LiveId" clId="{5B582FA4-F8D2-40C3-A00E-FB29AD376DF0}" dt="2026-01-22T07:55:54.914" v="144" actId="2711"/>
          <ac:spMkLst>
            <pc:docMk/>
            <pc:sldMk cId="2809361610" sldId="11087"/>
            <ac:spMk id="15" creationId="{BF552C4E-62EF-53C8-B26B-85523FD51CE0}"/>
          </ac:spMkLst>
        </pc:spChg>
        <pc:spChg chg="mod">
          <ac:chgData name="wenjian zhu" userId="403be589d19bd6b0" providerId="LiveId" clId="{5B582FA4-F8D2-40C3-A00E-FB29AD376DF0}" dt="2026-01-22T07:55:08.681" v="138" actId="2711"/>
          <ac:spMkLst>
            <pc:docMk/>
            <pc:sldMk cId="2809361610" sldId="11087"/>
            <ac:spMk id="16" creationId="{3A895385-90D6-AAB2-FFAA-708DCE0BD76B}"/>
          </ac:spMkLst>
        </pc:spChg>
      </pc:sldChg>
      <pc:sldChg chg="modSp mod">
        <pc:chgData name="wenjian zhu" userId="403be589d19bd6b0" providerId="LiveId" clId="{5B582FA4-F8D2-40C3-A00E-FB29AD376DF0}" dt="2026-01-22T05:41:53.450" v="24" actId="692"/>
        <pc:sldMkLst>
          <pc:docMk/>
          <pc:sldMk cId="2634862369" sldId="11095"/>
        </pc:sldMkLst>
        <pc:spChg chg="mod">
          <ac:chgData name="wenjian zhu" userId="403be589d19bd6b0" providerId="LiveId" clId="{5B582FA4-F8D2-40C3-A00E-FB29AD376DF0}" dt="2026-01-22T05:41:37.721" v="19" actId="207"/>
          <ac:spMkLst>
            <pc:docMk/>
            <pc:sldMk cId="2634862369" sldId="11095"/>
            <ac:spMk id="5" creationId="{D6E3D8CB-EF04-510A-F728-08A7B79F0DA5}"/>
          </ac:spMkLst>
        </pc:spChg>
        <pc:spChg chg="mod">
          <ac:chgData name="wenjian zhu" userId="403be589d19bd6b0" providerId="LiveId" clId="{5B582FA4-F8D2-40C3-A00E-FB29AD376DF0}" dt="2026-01-22T05:41:44.141" v="21" actId="108"/>
          <ac:spMkLst>
            <pc:docMk/>
            <pc:sldMk cId="2634862369" sldId="11095"/>
            <ac:spMk id="10" creationId="{C6A699BE-5074-D939-F233-E9D941266B74}"/>
          </ac:spMkLst>
        </pc:spChg>
        <pc:spChg chg="mod">
          <ac:chgData name="wenjian zhu" userId="403be589d19bd6b0" providerId="LiveId" clId="{5B582FA4-F8D2-40C3-A00E-FB29AD376DF0}" dt="2026-01-22T05:41:46.435" v="22" actId="108"/>
          <ac:spMkLst>
            <pc:docMk/>
            <pc:sldMk cId="2634862369" sldId="11095"/>
            <ac:spMk id="25" creationId="{344E7141-0723-441A-BE96-1D69B0933C7F}"/>
          </ac:spMkLst>
        </pc:spChg>
        <pc:cxnChg chg="mod">
          <ac:chgData name="wenjian zhu" userId="403be589d19bd6b0" providerId="LiveId" clId="{5B582FA4-F8D2-40C3-A00E-FB29AD376DF0}" dt="2026-01-22T05:41:50.158" v="23" actId="692"/>
          <ac:cxnSpMkLst>
            <pc:docMk/>
            <pc:sldMk cId="2634862369" sldId="11095"/>
            <ac:cxnSpMk id="7" creationId="{EBC59BF1-3C0B-32E1-7ABD-382AB7605745}"/>
          </ac:cxnSpMkLst>
        </pc:cxnChg>
        <pc:cxnChg chg="mod">
          <ac:chgData name="wenjian zhu" userId="403be589d19bd6b0" providerId="LiveId" clId="{5B582FA4-F8D2-40C3-A00E-FB29AD376DF0}" dt="2026-01-22T05:41:53.450" v="24" actId="692"/>
          <ac:cxnSpMkLst>
            <pc:docMk/>
            <pc:sldMk cId="2634862369" sldId="11095"/>
            <ac:cxnSpMk id="18" creationId="{222455D8-466C-7617-BE74-9DA3D913BC14}"/>
          </ac:cxnSpMkLst>
        </pc:cxnChg>
      </pc:sldChg>
      <pc:sldChg chg="modSp mod">
        <pc:chgData name="wenjian zhu" userId="403be589d19bd6b0" providerId="LiveId" clId="{5B582FA4-F8D2-40C3-A00E-FB29AD376DF0}" dt="2026-01-22T05:44:46.988" v="120" actId="108"/>
        <pc:sldMkLst>
          <pc:docMk/>
          <pc:sldMk cId="1227766382" sldId="11097"/>
        </pc:sldMkLst>
        <pc:spChg chg="mod">
          <ac:chgData name="wenjian zhu" userId="403be589d19bd6b0" providerId="LiveId" clId="{5B582FA4-F8D2-40C3-A00E-FB29AD376DF0}" dt="2026-01-22T05:43:00.366" v="69" actId="108"/>
          <ac:spMkLst>
            <pc:docMk/>
            <pc:sldMk cId="1227766382" sldId="11097"/>
            <ac:spMk id="6" creationId="{E4C33BF2-2F90-9C43-5D9A-1949757DD75F}"/>
          </ac:spMkLst>
        </pc:spChg>
        <pc:spChg chg="mod">
          <ac:chgData name="wenjian zhu" userId="403be589d19bd6b0" providerId="LiveId" clId="{5B582FA4-F8D2-40C3-A00E-FB29AD376DF0}" dt="2026-01-22T05:43:00.867" v="70" actId="108"/>
          <ac:spMkLst>
            <pc:docMk/>
            <pc:sldMk cId="1227766382" sldId="11097"/>
            <ac:spMk id="7" creationId="{3863EA9D-FDEC-38D6-AC16-01D1D6C2CD27}"/>
          </ac:spMkLst>
        </pc:spChg>
        <pc:spChg chg="mod">
          <ac:chgData name="wenjian zhu" userId="403be589d19bd6b0" providerId="LiveId" clId="{5B582FA4-F8D2-40C3-A00E-FB29AD376DF0}" dt="2026-01-22T05:43:01.419" v="71" actId="108"/>
          <ac:spMkLst>
            <pc:docMk/>
            <pc:sldMk cId="1227766382" sldId="11097"/>
            <ac:spMk id="11" creationId="{117E1472-C004-41D3-BB77-7AEC06EB3254}"/>
          </ac:spMkLst>
        </pc:spChg>
        <pc:spChg chg="mod">
          <ac:chgData name="wenjian zhu" userId="403be589d19bd6b0" providerId="LiveId" clId="{5B582FA4-F8D2-40C3-A00E-FB29AD376DF0}" dt="2026-01-22T05:43:01.835" v="72" actId="108"/>
          <ac:spMkLst>
            <pc:docMk/>
            <pc:sldMk cId="1227766382" sldId="11097"/>
            <ac:spMk id="13" creationId="{F6A82EEE-4719-1506-722D-D190853750CD}"/>
          </ac:spMkLst>
        </pc:spChg>
        <pc:cxnChg chg="mod">
          <ac:chgData name="wenjian zhu" userId="403be589d19bd6b0" providerId="LiveId" clId="{5B582FA4-F8D2-40C3-A00E-FB29AD376DF0}" dt="2026-01-22T05:44:45.298" v="118" actId="108"/>
          <ac:cxnSpMkLst>
            <pc:docMk/>
            <pc:sldMk cId="1227766382" sldId="11097"/>
            <ac:cxnSpMk id="9" creationId="{1283E0EE-2870-AF83-8165-562123307871}"/>
          </ac:cxnSpMkLst>
        </pc:cxnChg>
        <pc:cxnChg chg="mod">
          <ac:chgData name="wenjian zhu" userId="403be589d19bd6b0" providerId="LiveId" clId="{5B582FA4-F8D2-40C3-A00E-FB29AD376DF0}" dt="2026-01-22T05:44:46.183" v="119" actId="108"/>
          <ac:cxnSpMkLst>
            <pc:docMk/>
            <pc:sldMk cId="1227766382" sldId="11097"/>
            <ac:cxnSpMk id="10" creationId="{535AEFD8-697C-131B-D345-426060C5A02E}"/>
          </ac:cxnSpMkLst>
        </pc:cxnChg>
        <pc:cxnChg chg="mod">
          <ac:chgData name="wenjian zhu" userId="403be589d19bd6b0" providerId="LiveId" clId="{5B582FA4-F8D2-40C3-A00E-FB29AD376DF0}" dt="2026-01-22T05:44:46.988" v="120" actId="108"/>
          <ac:cxnSpMkLst>
            <pc:docMk/>
            <pc:sldMk cId="1227766382" sldId="11097"/>
            <ac:cxnSpMk id="12" creationId="{9DC85D5C-C685-89F6-956F-2353135EB082}"/>
          </ac:cxnSpMkLst>
        </pc:cxnChg>
      </pc:sldChg>
      <pc:sldChg chg="modSp mod">
        <pc:chgData name="wenjian zhu" userId="403be589d19bd6b0" providerId="LiveId" clId="{5B582FA4-F8D2-40C3-A00E-FB29AD376DF0}" dt="2026-01-22T05:43:17.019" v="76" actId="108"/>
        <pc:sldMkLst>
          <pc:docMk/>
          <pc:sldMk cId="1176761464" sldId="11098"/>
        </pc:sldMkLst>
        <pc:spChg chg="mod">
          <ac:chgData name="wenjian zhu" userId="403be589d19bd6b0" providerId="LiveId" clId="{5B582FA4-F8D2-40C3-A00E-FB29AD376DF0}" dt="2026-01-22T05:42:27.438" v="32" actId="207"/>
          <ac:spMkLst>
            <pc:docMk/>
            <pc:sldMk cId="1176761464" sldId="11098"/>
            <ac:spMk id="3" creationId="{13371950-8360-9A7B-C8B9-13E6B2F6F40F}"/>
          </ac:spMkLst>
        </pc:spChg>
        <pc:spChg chg="mod">
          <ac:chgData name="wenjian zhu" userId="403be589d19bd6b0" providerId="LiveId" clId="{5B582FA4-F8D2-40C3-A00E-FB29AD376DF0}" dt="2026-01-22T05:42:33.590" v="35" actId="108"/>
          <ac:spMkLst>
            <pc:docMk/>
            <pc:sldMk cId="1176761464" sldId="11098"/>
            <ac:spMk id="5" creationId="{9C5FCC08-2781-8E93-9017-11EC973589F4}"/>
          </ac:spMkLst>
        </pc:spChg>
        <pc:spChg chg="mod">
          <ac:chgData name="wenjian zhu" userId="403be589d19bd6b0" providerId="LiveId" clId="{5B582FA4-F8D2-40C3-A00E-FB29AD376DF0}" dt="2026-01-22T05:42:29.992" v="33" actId="108"/>
          <ac:spMkLst>
            <pc:docMk/>
            <pc:sldMk cId="1176761464" sldId="11098"/>
            <ac:spMk id="7" creationId="{687AD349-F890-0289-8EAC-5A91AC17677C}"/>
          </ac:spMkLst>
        </pc:spChg>
        <pc:spChg chg="mod">
          <ac:chgData name="wenjian zhu" userId="403be589d19bd6b0" providerId="LiveId" clId="{5B582FA4-F8D2-40C3-A00E-FB29AD376DF0}" dt="2026-01-22T05:42:31.452" v="34" actId="108"/>
          <ac:spMkLst>
            <pc:docMk/>
            <pc:sldMk cId="1176761464" sldId="11098"/>
            <ac:spMk id="9" creationId="{F676BC87-6E6D-4F04-4EC1-C1996BA52992}"/>
          </ac:spMkLst>
        </pc:spChg>
        <pc:spChg chg="mod">
          <ac:chgData name="wenjian zhu" userId="403be589d19bd6b0" providerId="LiveId" clId="{5B582FA4-F8D2-40C3-A00E-FB29AD376DF0}" dt="2026-01-22T05:42:34.070" v="36" actId="108"/>
          <ac:spMkLst>
            <pc:docMk/>
            <pc:sldMk cId="1176761464" sldId="11098"/>
            <ac:spMk id="22" creationId="{439220F3-C3F5-8600-3865-18E6E43C9054}"/>
          </ac:spMkLst>
        </pc:spChg>
        <pc:cxnChg chg="mod">
          <ac:chgData name="wenjian zhu" userId="403be589d19bd6b0" providerId="LiveId" clId="{5B582FA4-F8D2-40C3-A00E-FB29AD376DF0}" dt="2026-01-22T05:43:14.874" v="73" actId="108"/>
          <ac:cxnSpMkLst>
            <pc:docMk/>
            <pc:sldMk cId="1176761464" sldId="11098"/>
            <ac:cxnSpMk id="4" creationId="{90F3607B-AA8C-4CCB-531C-D72D95ADD407}"/>
          </ac:cxnSpMkLst>
        </pc:cxnChg>
        <pc:cxnChg chg="mod">
          <ac:chgData name="wenjian zhu" userId="403be589d19bd6b0" providerId="LiveId" clId="{5B582FA4-F8D2-40C3-A00E-FB29AD376DF0}" dt="2026-01-22T05:43:15.483" v="74" actId="108"/>
          <ac:cxnSpMkLst>
            <pc:docMk/>
            <pc:sldMk cId="1176761464" sldId="11098"/>
            <ac:cxnSpMk id="11" creationId="{4B149C43-6837-5DFD-720D-716806EDCF2D}"/>
          </ac:cxnSpMkLst>
        </pc:cxnChg>
        <pc:cxnChg chg="mod">
          <ac:chgData name="wenjian zhu" userId="403be589d19bd6b0" providerId="LiveId" clId="{5B582FA4-F8D2-40C3-A00E-FB29AD376DF0}" dt="2026-01-22T05:43:15.984" v="75" actId="108"/>
          <ac:cxnSpMkLst>
            <pc:docMk/>
            <pc:sldMk cId="1176761464" sldId="11098"/>
            <ac:cxnSpMk id="16" creationId="{0BA92C16-BED9-5FFA-2ADD-F9311095CC43}"/>
          </ac:cxnSpMkLst>
        </pc:cxnChg>
        <pc:cxnChg chg="mod">
          <ac:chgData name="wenjian zhu" userId="403be589d19bd6b0" providerId="LiveId" clId="{5B582FA4-F8D2-40C3-A00E-FB29AD376DF0}" dt="2026-01-22T05:43:17.019" v="76" actId="108"/>
          <ac:cxnSpMkLst>
            <pc:docMk/>
            <pc:sldMk cId="1176761464" sldId="11098"/>
            <ac:cxnSpMk id="19" creationId="{23A803CF-6A2E-9EE3-7C07-B4CB72A51E0C}"/>
          </ac:cxnSpMkLst>
        </pc:cxnChg>
      </pc:sldChg>
      <pc:sldChg chg="modSp mod">
        <pc:chgData name="wenjian zhu" userId="403be589d19bd6b0" providerId="LiveId" clId="{5B582FA4-F8D2-40C3-A00E-FB29AD376DF0}" dt="2026-01-22T05:43:22.199" v="81" actId="108"/>
        <pc:sldMkLst>
          <pc:docMk/>
          <pc:sldMk cId="2982304356" sldId="11099"/>
        </pc:sldMkLst>
        <pc:spChg chg="mod">
          <ac:chgData name="wenjian zhu" userId="403be589d19bd6b0" providerId="LiveId" clId="{5B582FA4-F8D2-40C3-A00E-FB29AD376DF0}" dt="2026-01-22T05:42:36.530" v="37" actId="108"/>
          <ac:spMkLst>
            <pc:docMk/>
            <pc:sldMk cId="2982304356" sldId="11099"/>
            <ac:spMk id="4" creationId="{C737E92A-6F0C-2671-5884-20D16B8EAE38}"/>
          </ac:spMkLst>
        </pc:spChg>
        <pc:spChg chg="mod">
          <ac:chgData name="wenjian zhu" userId="403be589d19bd6b0" providerId="LiveId" clId="{5B582FA4-F8D2-40C3-A00E-FB29AD376DF0}" dt="2026-01-22T05:42:37.763" v="40" actId="108"/>
          <ac:spMkLst>
            <pc:docMk/>
            <pc:sldMk cId="2982304356" sldId="11099"/>
            <ac:spMk id="6" creationId="{052AF1E5-7C36-AC46-48F0-1F7F470D1188}"/>
          </ac:spMkLst>
        </pc:spChg>
        <pc:spChg chg="mod">
          <ac:chgData name="wenjian zhu" userId="403be589d19bd6b0" providerId="LiveId" clId="{5B582FA4-F8D2-40C3-A00E-FB29AD376DF0}" dt="2026-01-22T05:42:36.988" v="38" actId="108"/>
          <ac:spMkLst>
            <pc:docMk/>
            <pc:sldMk cId="2982304356" sldId="11099"/>
            <ac:spMk id="9" creationId="{86298DBA-3920-CCA3-8745-498E441F9D34}"/>
          </ac:spMkLst>
        </pc:spChg>
        <pc:spChg chg="mod">
          <ac:chgData name="wenjian zhu" userId="403be589d19bd6b0" providerId="LiveId" clId="{5B582FA4-F8D2-40C3-A00E-FB29AD376DF0}" dt="2026-01-22T05:42:37.257" v="39" actId="108"/>
          <ac:spMkLst>
            <pc:docMk/>
            <pc:sldMk cId="2982304356" sldId="11099"/>
            <ac:spMk id="10" creationId="{61F39CBA-64D1-E0D0-8F61-D74D5DF322A6}"/>
          </ac:spMkLst>
        </pc:spChg>
        <pc:spChg chg="mod">
          <ac:chgData name="wenjian zhu" userId="403be589d19bd6b0" providerId="LiveId" clId="{5B582FA4-F8D2-40C3-A00E-FB29AD376DF0}" dt="2026-01-22T05:42:38.072" v="41" actId="108"/>
          <ac:spMkLst>
            <pc:docMk/>
            <pc:sldMk cId="2982304356" sldId="11099"/>
            <ac:spMk id="20" creationId="{4392B2B8-E900-19F8-F7EA-EF70CCDAF38A}"/>
          </ac:spMkLst>
        </pc:spChg>
        <pc:spChg chg="mod">
          <ac:chgData name="wenjian zhu" userId="403be589d19bd6b0" providerId="LiveId" clId="{5B582FA4-F8D2-40C3-A00E-FB29AD376DF0}" dt="2026-01-22T05:42:38.415" v="42" actId="108"/>
          <ac:spMkLst>
            <pc:docMk/>
            <pc:sldMk cId="2982304356" sldId="11099"/>
            <ac:spMk id="31" creationId="{DFF68719-486C-BA3A-2614-F4FC3971DBA6}"/>
          </ac:spMkLst>
        </pc:spChg>
        <pc:cxnChg chg="mod">
          <ac:chgData name="wenjian zhu" userId="403be589d19bd6b0" providerId="LiveId" clId="{5B582FA4-F8D2-40C3-A00E-FB29AD376DF0}" dt="2026-01-22T05:43:18.892" v="77" actId="108"/>
          <ac:cxnSpMkLst>
            <pc:docMk/>
            <pc:sldMk cId="2982304356" sldId="11099"/>
            <ac:cxnSpMk id="5" creationId="{3C9E6418-6030-6096-314C-FA6C3001F6B0}"/>
          </ac:cxnSpMkLst>
        </pc:cxnChg>
        <pc:cxnChg chg="mod">
          <ac:chgData name="wenjian zhu" userId="403be589d19bd6b0" providerId="LiveId" clId="{5B582FA4-F8D2-40C3-A00E-FB29AD376DF0}" dt="2026-01-22T05:43:19.639" v="78" actId="108"/>
          <ac:cxnSpMkLst>
            <pc:docMk/>
            <pc:sldMk cId="2982304356" sldId="11099"/>
            <ac:cxnSpMk id="11" creationId="{DFCAF541-EBF9-1BC4-D28A-B89B2A6EBD6F}"/>
          </ac:cxnSpMkLst>
        </pc:cxnChg>
        <pc:cxnChg chg="mod">
          <ac:chgData name="wenjian zhu" userId="403be589d19bd6b0" providerId="LiveId" clId="{5B582FA4-F8D2-40C3-A00E-FB29AD376DF0}" dt="2026-01-22T05:43:20.424" v="79" actId="108"/>
          <ac:cxnSpMkLst>
            <pc:docMk/>
            <pc:sldMk cId="2982304356" sldId="11099"/>
            <ac:cxnSpMk id="15" creationId="{87C94CA0-524A-48E8-54AE-D77D3D2A64B4}"/>
          </ac:cxnSpMkLst>
        </pc:cxnChg>
        <pc:cxnChg chg="mod">
          <ac:chgData name="wenjian zhu" userId="403be589d19bd6b0" providerId="LiveId" clId="{5B582FA4-F8D2-40C3-A00E-FB29AD376DF0}" dt="2026-01-22T05:43:21.273" v="80" actId="108"/>
          <ac:cxnSpMkLst>
            <pc:docMk/>
            <pc:sldMk cId="2982304356" sldId="11099"/>
            <ac:cxnSpMk id="24" creationId="{319AEFEE-D7C2-EE85-32FA-D748C7CCA16B}"/>
          </ac:cxnSpMkLst>
        </pc:cxnChg>
        <pc:cxnChg chg="mod">
          <ac:chgData name="wenjian zhu" userId="403be589d19bd6b0" providerId="LiveId" clId="{5B582FA4-F8D2-40C3-A00E-FB29AD376DF0}" dt="2026-01-22T05:43:22.199" v="81" actId="108"/>
          <ac:cxnSpMkLst>
            <pc:docMk/>
            <pc:sldMk cId="2982304356" sldId="11099"/>
            <ac:cxnSpMk id="27" creationId="{02F236DE-EAC1-C53C-5B34-ABE4B5AAB60A}"/>
          </ac:cxnSpMkLst>
        </pc:cxnChg>
      </pc:sldChg>
      <pc:sldChg chg="modSp mod">
        <pc:chgData name="wenjian zhu" userId="403be589d19bd6b0" providerId="LiveId" clId="{5B582FA4-F8D2-40C3-A00E-FB29AD376DF0}" dt="2026-01-22T05:43:52.531" v="92" actId="108"/>
        <pc:sldMkLst>
          <pc:docMk/>
          <pc:sldMk cId="1665139420" sldId="11100"/>
        </pc:sldMkLst>
        <pc:spChg chg="mod">
          <ac:chgData name="wenjian zhu" userId="403be589d19bd6b0" providerId="LiveId" clId="{5B582FA4-F8D2-40C3-A00E-FB29AD376DF0}" dt="2026-01-22T05:42:41.164" v="43" actId="108"/>
          <ac:spMkLst>
            <pc:docMk/>
            <pc:sldMk cId="1665139420" sldId="11100"/>
            <ac:spMk id="4" creationId="{973E26D6-5C6E-94FF-703B-71BA61340EDA}"/>
          </ac:spMkLst>
        </pc:spChg>
        <pc:spChg chg="mod">
          <ac:chgData name="wenjian zhu" userId="403be589d19bd6b0" providerId="LiveId" clId="{5B582FA4-F8D2-40C3-A00E-FB29AD376DF0}" dt="2026-01-22T05:42:42.132" v="46" actId="108"/>
          <ac:spMkLst>
            <pc:docMk/>
            <pc:sldMk cId="1665139420" sldId="11100"/>
            <ac:spMk id="9" creationId="{B0F42A7D-DE2A-A5CD-49A6-945EE55206FB}"/>
          </ac:spMkLst>
        </pc:spChg>
        <pc:spChg chg="mod">
          <ac:chgData name="wenjian zhu" userId="403be589d19bd6b0" providerId="LiveId" clId="{5B582FA4-F8D2-40C3-A00E-FB29AD376DF0}" dt="2026-01-22T05:42:41.217" v="44" actId="108"/>
          <ac:spMkLst>
            <pc:docMk/>
            <pc:sldMk cId="1665139420" sldId="11100"/>
            <ac:spMk id="10" creationId="{98DF2BEA-FA97-CE38-540A-327BFBC05F0F}"/>
          </ac:spMkLst>
        </pc:spChg>
        <pc:spChg chg="mod">
          <ac:chgData name="wenjian zhu" userId="403be589d19bd6b0" providerId="LiveId" clId="{5B582FA4-F8D2-40C3-A00E-FB29AD376DF0}" dt="2026-01-22T05:42:41.489" v="45" actId="108"/>
          <ac:spMkLst>
            <pc:docMk/>
            <pc:sldMk cId="1665139420" sldId="11100"/>
            <ac:spMk id="13" creationId="{9D9D682A-DE38-AE03-8FC7-50CD016E8D8F}"/>
          </ac:spMkLst>
        </pc:spChg>
        <pc:spChg chg="mod">
          <ac:chgData name="wenjian zhu" userId="403be589d19bd6b0" providerId="LiveId" clId="{5B582FA4-F8D2-40C3-A00E-FB29AD376DF0}" dt="2026-01-22T05:42:42.428" v="47" actId="108"/>
          <ac:spMkLst>
            <pc:docMk/>
            <pc:sldMk cId="1665139420" sldId="11100"/>
            <ac:spMk id="21" creationId="{54A0DD42-2C71-949D-DFD8-F3AD896CDD8A}"/>
          </ac:spMkLst>
        </pc:spChg>
        <pc:spChg chg="mod">
          <ac:chgData name="wenjian zhu" userId="403be589d19bd6b0" providerId="LiveId" clId="{5B582FA4-F8D2-40C3-A00E-FB29AD376DF0}" dt="2026-01-22T05:42:42.757" v="48" actId="108"/>
          <ac:spMkLst>
            <pc:docMk/>
            <pc:sldMk cId="1665139420" sldId="11100"/>
            <ac:spMk id="22" creationId="{5BB789F6-444F-E618-6C87-D7DD9C3C895E}"/>
          </ac:spMkLst>
        </pc:spChg>
        <pc:spChg chg="mod">
          <ac:chgData name="wenjian zhu" userId="403be589d19bd6b0" providerId="LiveId" clId="{5B582FA4-F8D2-40C3-A00E-FB29AD376DF0}" dt="2026-01-22T05:42:43.223" v="49" actId="108"/>
          <ac:spMkLst>
            <pc:docMk/>
            <pc:sldMk cId="1665139420" sldId="11100"/>
            <ac:spMk id="40" creationId="{15B17128-0137-A676-D766-674445CD55FA}"/>
          </ac:spMkLst>
        </pc:spChg>
        <pc:spChg chg="mod">
          <ac:chgData name="wenjian zhu" userId="403be589d19bd6b0" providerId="LiveId" clId="{5B582FA4-F8D2-40C3-A00E-FB29AD376DF0}" dt="2026-01-22T05:43:45.446" v="87" actId="1076"/>
          <ac:spMkLst>
            <pc:docMk/>
            <pc:sldMk cId="1665139420" sldId="11100"/>
            <ac:spMk id="45" creationId="{92CE4885-CD44-2123-DAFF-1D146C70420D}"/>
          </ac:spMkLst>
        </pc:spChg>
        <pc:spChg chg="mod">
          <ac:chgData name="wenjian zhu" userId="403be589d19bd6b0" providerId="LiveId" clId="{5B582FA4-F8D2-40C3-A00E-FB29AD376DF0}" dt="2026-01-22T05:42:43.649" v="50" actId="108"/>
          <ac:spMkLst>
            <pc:docMk/>
            <pc:sldMk cId="1665139420" sldId="11100"/>
            <ac:spMk id="55" creationId="{6F1DFE42-BF21-A40D-C1F5-96B2238B8473}"/>
          </ac:spMkLst>
        </pc:spChg>
        <pc:cxnChg chg="mod">
          <ac:chgData name="wenjian zhu" userId="403be589d19bd6b0" providerId="LiveId" clId="{5B582FA4-F8D2-40C3-A00E-FB29AD376DF0}" dt="2026-01-22T05:43:24.115" v="82" actId="108"/>
          <ac:cxnSpMkLst>
            <pc:docMk/>
            <pc:sldMk cId="1665139420" sldId="11100"/>
            <ac:cxnSpMk id="7" creationId="{954ADC82-7D76-625B-4DF0-A2B5B71DC184}"/>
          </ac:cxnSpMkLst>
        </pc:cxnChg>
        <pc:cxnChg chg="mod">
          <ac:chgData name="wenjian zhu" userId="403be589d19bd6b0" providerId="LiveId" clId="{5B582FA4-F8D2-40C3-A00E-FB29AD376DF0}" dt="2026-01-22T05:43:43.651" v="86" actId="692"/>
          <ac:cxnSpMkLst>
            <pc:docMk/>
            <pc:sldMk cId="1665139420" sldId="11100"/>
            <ac:cxnSpMk id="14" creationId="{0FFBAC92-6775-A309-53E9-0C150EA1235C}"/>
          </ac:cxnSpMkLst>
        </pc:cxnChg>
        <pc:cxnChg chg="mod">
          <ac:chgData name="wenjian zhu" userId="403be589d19bd6b0" providerId="LiveId" clId="{5B582FA4-F8D2-40C3-A00E-FB29AD376DF0}" dt="2026-01-22T05:43:48.429" v="88" actId="692"/>
          <ac:cxnSpMkLst>
            <pc:docMk/>
            <pc:sldMk cId="1665139420" sldId="11100"/>
            <ac:cxnSpMk id="25" creationId="{3FECC1B4-E32C-EDC5-BBB7-44B90EBFA53D}"/>
          </ac:cxnSpMkLst>
        </pc:cxnChg>
        <pc:cxnChg chg="mod">
          <ac:chgData name="wenjian zhu" userId="403be589d19bd6b0" providerId="LiveId" clId="{5B582FA4-F8D2-40C3-A00E-FB29AD376DF0}" dt="2026-01-22T05:43:51.026" v="90" actId="108"/>
          <ac:cxnSpMkLst>
            <pc:docMk/>
            <pc:sldMk cId="1665139420" sldId="11100"/>
            <ac:cxnSpMk id="30" creationId="{7048DD09-898C-2214-B1C1-29CE0219B1E4}"/>
          </ac:cxnSpMkLst>
        </pc:cxnChg>
        <pc:cxnChg chg="mod">
          <ac:chgData name="wenjian zhu" userId="403be589d19bd6b0" providerId="LiveId" clId="{5B582FA4-F8D2-40C3-A00E-FB29AD376DF0}" dt="2026-01-22T05:43:50.463" v="89" actId="108"/>
          <ac:cxnSpMkLst>
            <pc:docMk/>
            <pc:sldMk cId="1665139420" sldId="11100"/>
            <ac:cxnSpMk id="33" creationId="{C496569E-390D-A33D-0FC3-FDBB051A2A87}"/>
          </ac:cxnSpMkLst>
        </pc:cxnChg>
        <pc:cxnChg chg="mod">
          <ac:chgData name="wenjian zhu" userId="403be589d19bd6b0" providerId="LiveId" clId="{5B582FA4-F8D2-40C3-A00E-FB29AD376DF0}" dt="2026-01-22T05:43:51.878" v="91" actId="108"/>
          <ac:cxnSpMkLst>
            <pc:docMk/>
            <pc:sldMk cId="1665139420" sldId="11100"/>
            <ac:cxnSpMk id="36" creationId="{673E73A2-0CAF-CF2C-418A-32EB6566CE70}"/>
          </ac:cxnSpMkLst>
        </pc:cxnChg>
        <pc:cxnChg chg="mod">
          <ac:chgData name="wenjian zhu" userId="403be589d19bd6b0" providerId="LiveId" clId="{5B582FA4-F8D2-40C3-A00E-FB29AD376DF0}" dt="2026-01-22T05:43:52.531" v="92" actId="108"/>
          <ac:cxnSpMkLst>
            <pc:docMk/>
            <pc:sldMk cId="1665139420" sldId="11100"/>
            <ac:cxnSpMk id="52" creationId="{70310096-EE11-8A27-9CFB-BDF4C127D511}"/>
          </ac:cxnSpMkLst>
        </pc:cxnChg>
      </pc:sldChg>
      <pc:sldChg chg="modSp mod">
        <pc:chgData name="wenjian zhu" userId="403be589d19bd6b0" providerId="LiveId" clId="{5B582FA4-F8D2-40C3-A00E-FB29AD376DF0}" dt="2026-01-22T05:44:04.038" v="97" actId="108"/>
        <pc:sldMkLst>
          <pc:docMk/>
          <pc:sldMk cId="1385592559" sldId="11101"/>
        </pc:sldMkLst>
        <pc:spChg chg="mod">
          <ac:chgData name="wenjian zhu" userId="403be589d19bd6b0" providerId="LiveId" clId="{5B582FA4-F8D2-40C3-A00E-FB29AD376DF0}" dt="2026-01-22T05:42:47.389" v="51" actId="108"/>
          <ac:spMkLst>
            <pc:docMk/>
            <pc:sldMk cId="1385592559" sldId="11101"/>
            <ac:spMk id="3" creationId="{57D5BA91-673B-C364-D4FB-7D8CE9962D61}"/>
          </ac:spMkLst>
        </pc:spChg>
        <pc:spChg chg="mod">
          <ac:chgData name="wenjian zhu" userId="403be589d19bd6b0" providerId="LiveId" clId="{5B582FA4-F8D2-40C3-A00E-FB29AD376DF0}" dt="2026-01-22T05:42:47.837" v="52" actId="108"/>
          <ac:spMkLst>
            <pc:docMk/>
            <pc:sldMk cId="1385592559" sldId="11101"/>
            <ac:spMk id="10" creationId="{A04E45E0-0730-BE72-0DDF-73483A19F565}"/>
          </ac:spMkLst>
        </pc:spChg>
        <pc:spChg chg="mod">
          <ac:chgData name="wenjian zhu" userId="403be589d19bd6b0" providerId="LiveId" clId="{5B582FA4-F8D2-40C3-A00E-FB29AD376DF0}" dt="2026-01-22T05:42:48.327" v="53" actId="108"/>
          <ac:spMkLst>
            <pc:docMk/>
            <pc:sldMk cId="1385592559" sldId="11101"/>
            <ac:spMk id="21" creationId="{90E61A96-EEFD-AA46-2CE7-B288E6E3895D}"/>
          </ac:spMkLst>
        </pc:spChg>
        <pc:spChg chg="mod">
          <ac:chgData name="wenjian zhu" userId="403be589d19bd6b0" providerId="LiveId" clId="{5B582FA4-F8D2-40C3-A00E-FB29AD376DF0}" dt="2026-01-22T05:43:58.894" v="96" actId="108"/>
          <ac:spMkLst>
            <pc:docMk/>
            <pc:sldMk cId="1385592559" sldId="11101"/>
            <ac:spMk id="27" creationId="{60F5B16E-1DA4-43A3-3380-CD85966F032E}"/>
          </ac:spMkLst>
        </pc:spChg>
        <pc:cxnChg chg="mod">
          <ac:chgData name="wenjian zhu" userId="403be589d19bd6b0" providerId="LiveId" clId="{5B582FA4-F8D2-40C3-A00E-FB29AD376DF0}" dt="2026-01-22T05:43:55.388" v="93" actId="108"/>
          <ac:cxnSpMkLst>
            <pc:docMk/>
            <pc:sldMk cId="1385592559" sldId="11101"/>
            <ac:cxnSpMk id="4" creationId="{81E3009E-C92C-55F7-5339-9C7C4821596D}"/>
          </ac:cxnSpMkLst>
        </pc:cxnChg>
        <pc:cxnChg chg="mod">
          <ac:chgData name="wenjian zhu" userId="403be589d19bd6b0" providerId="LiveId" clId="{5B582FA4-F8D2-40C3-A00E-FB29AD376DF0}" dt="2026-01-22T05:43:56.646" v="94" actId="108"/>
          <ac:cxnSpMkLst>
            <pc:docMk/>
            <pc:sldMk cId="1385592559" sldId="11101"/>
            <ac:cxnSpMk id="13" creationId="{7F45F50C-93BF-A633-8407-521E9C5C8990}"/>
          </ac:cxnSpMkLst>
        </pc:cxnChg>
        <pc:cxnChg chg="mod">
          <ac:chgData name="wenjian zhu" userId="403be589d19bd6b0" providerId="LiveId" clId="{5B582FA4-F8D2-40C3-A00E-FB29AD376DF0}" dt="2026-01-22T05:44:04.038" v="97" actId="108"/>
          <ac:cxnSpMkLst>
            <pc:docMk/>
            <pc:sldMk cId="1385592559" sldId="11101"/>
            <ac:cxnSpMk id="24" creationId="{A20E3357-E7B8-9E42-6DC2-558E59A971DC}"/>
          </ac:cxnSpMkLst>
        </pc:cxnChg>
      </pc:sldChg>
      <pc:sldChg chg="modSp mod">
        <pc:chgData name="wenjian zhu" userId="403be589d19bd6b0" providerId="LiveId" clId="{5B582FA4-F8D2-40C3-A00E-FB29AD376DF0}" dt="2026-01-22T05:44:10.293" v="100" actId="108"/>
        <pc:sldMkLst>
          <pc:docMk/>
          <pc:sldMk cId="3028178206" sldId="11102"/>
        </pc:sldMkLst>
        <pc:spChg chg="mod">
          <ac:chgData name="wenjian zhu" userId="403be589d19bd6b0" providerId="LiveId" clId="{5B582FA4-F8D2-40C3-A00E-FB29AD376DF0}" dt="2026-01-22T05:42:51.431" v="55" actId="108"/>
          <ac:spMkLst>
            <pc:docMk/>
            <pc:sldMk cId="3028178206" sldId="11102"/>
            <ac:spMk id="3" creationId="{DE6DDD74-AEB8-DDB6-889F-E4E8800F0CB5}"/>
          </ac:spMkLst>
        </pc:spChg>
        <pc:spChg chg="mod">
          <ac:chgData name="wenjian zhu" userId="403be589d19bd6b0" providerId="LiveId" clId="{5B582FA4-F8D2-40C3-A00E-FB29AD376DF0}" dt="2026-01-22T05:42:51.856" v="56" actId="108"/>
          <ac:spMkLst>
            <pc:docMk/>
            <pc:sldMk cId="3028178206" sldId="11102"/>
            <ac:spMk id="4" creationId="{4A6FA955-B2B1-7778-558E-D736E455E7F3}"/>
          </ac:spMkLst>
        </pc:spChg>
        <pc:spChg chg="mod">
          <ac:chgData name="wenjian zhu" userId="403be589d19bd6b0" providerId="LiveId" clId="{5B582FA4-F8D2-40C3-A00E-FB29AD376DF0}" dt="2026-01-22T05:42:52.234" v="57" actId="108"/>
          <ac:spMkLst>
            <pc:docMk/>
            <pc:sldMk cId="3028178206" sldId="11102"/>
            <ac:spMk id="22" creationId="{AB861DBD-F844-39FC-10BC-8F84E8737D36}"/>
          </ac:spMkLst>
        </pc:spChg>
        <pc:spChg chg="mod">
          <ac:chgData name="wenjian zhu" userId="403be589d19bd6b0" providerId="LiveId" clId="{5B582FA4-F8D2-40C3-A00E-FB29AD376DF0}" dt="2026-01-22T05:42:52.612" v="58" actId="108"/>
          <ac:spMkLst>
            <pc:docMk/>
            <pc:sldMk cId="3028178206" sldId="11102"/>
            <ac:spMk id="26" creationId="{2A5B2E83-987D-0FAB-1CE8-07E9CE5CD487}"/>
          </ac:spMkLst>
        </pc:spChg>
        <pc:cxnChg chg="mod">
          <ac:chgData name="wenjian zhu" userId="403be589d19bd6b0" providerId="LiveId" clId="{5B582FA4-F8D2-40C3-A00E-FB29AD376DF0}" dt="2026-01-22T05:44:07.935" v="98" actId="108"/>
          <ac:cxnSpMkLst>
            <pc:docMk/>
            <pc:sldMk cId="3028178206" sldId="11102"/>
            <ac:cxnSpMk id="9" creationId="{CF2FF1FD-F16A-2277-4780-324E3F157DF8}"/>
          </ac:cxnSpMkLst>
        </pc:cxnChg>
        <pc:cxnChg chg="mod">
          <ac:chgData name="wenjian zhu" userId="403be589d19bd6b0" providerId="LiveId" clId="{5B582FA4-F8D2-40C3-A00E-FB29AD376DF0}" dt="2026-01-22T05:44:09.382" v="99" actId="108"/>
          <ac:cxnSpMkLst>
            <pc:docMk/>
            <pc:sldMk cId="3028178206" sldId="11102"/>
            <ac:cxnSpMk id="19" creationId="{CD637976-A74A-19AD-FD1F-1CFC8EDDE7B6}"/>
          </ac:cxnSpMkLst>
        </pc:cxnChg>
        <pc:cxnChg chg="mod">
          <ac:chgData name="wenjian zhu" userId="403be589d19bd6b0" providerId="LiveId" clId="{5B582FA4-F8D2-40C3-A00E-FB29AD376DF0}" dt="2026-01-22T05:44:10.293" v="100" actId="108"/>
          <ac:cxnSpMkLst>
            <pc:docMk/>
            <pc:sldMk cId="3028178206" sldId="11102"/>
            <ac:cxnSpMk id="24" creationId="{483CC56F-E880-6D04-7E8A-BF5E5F09DF29}"/>
          </ac:cxnSpMkLst>
        </pc:cxnChg>
      </pc:sldChg>
      <pc:sldChg chg="modSp mod">
        <pc:chgData name="wenjian zhu" userId="403be589d19bd6b0" providerId="LiveId" clId="{5B582FA4-F8D2-40C3-A00E-FB29AD376DF0}" dt="2026-01-22T05:44:42.822" v="117" actId="108"/>
        <pc:sldMkLst>
          <pc:docMk/>
          <pc:sldMk cId="49199777" sldId="11103"/>
        </pc:sldMkLst>
        <pc:spChg chg="mod">
          <ac:chgData name="wenjian zhu" userId="403be589d19bd6b0" providerId="LiveId" clId="{5B582FA4-F8D2-40C3-A00E-FB29AD376DF0}" dt="2026-01-22T05:42:54.815" v="59" actId="108"/>
          <ac:spMkLst>
            <pc:docMk/>
            <pc:sldMk cId="49199777" sldId="11103"/>
            <ac:spMk id="6" creationId="{03122FE2-CAC6-FB96-C2A6-CCE3044E6EB6}"/>
          </ac:spMkLst>
        </pc:spChg>
        <pc:spChg chg="mod">
          <ac:chgData name="wenjian zhu" userId="403be589d19bd6b0" providerId="LiveId" clId="{5B582FA4-F8D2-40C3-A00E-FB29AD376DF0}" dt="2026-01-22T05:42:55.757" v="62" actId="108"/>
          <ac:spMkLst>
            <pc:docMk/>
            <pc:sldMk cId="49199777" sldId="11103"/>
            <ac:spMk id="9" creationId="{F380D948-BA7C-03E0-7D1D-99D06BBED254}"/>
          </ac:spMkLst>
        </pc:spChg>
        <pc:spChg chg="mod">
          <ac:chgData name="wenjian zhu" userId="403be589d19bd6b0" providerId="LiveId" clId="{5B582FA4-F8D2-40C3-A00E-FB29AD376DF0}" dt="2026-01-22T05:42:54.907" v="60" actId="108"/>
          <ac:spMkLst>
            <pc:docMk/>
            <pc:sldMk cId="49199777" sldId="11103"/>
            <ac:spMk id="10" creationId="{AA30B22C-E6E8-3168-2BD0-6BC45F0273C9}"/>
          </ac:spMkLst>
        </pc:spChg>
        <pc:spChg chg="mod">
          <ac:chgData name="wenjian zhu" userId="403be589d19bd6b0" providerId="LiveId" clId="{5B582FA4-F8D2-40C3-A00E-FB29AD376DF0}" dt="2026-01-22T05:42:55.240" v="61" actId="108"/>
          <ac:spMkLst>
            <pc:docMk/>
            <pc:sldMk cId="49199777" sldId="11103"/>
            <ac:spMk id="11" creationId="{2435A35E-0E28-2071-EFD8-DA27428D4F6F}"/>
          </ac:spMkLst>
        </pc:spChg>
        <pc:spChg chg="mod">
          <ac:chgData name="wenjian zhu" userId="403be589d19bd6b0" providerId="LiveId" clId="{5B582FA4-F8D2-40C3-A00E-FB29AD376DF0}" dt="2026-01-22T05:42:56.058" v="63" actId="108"/>
          <ac:spMkLst>
            <pc:docMk/>
            <pc:sldMk cId="49199777" sldId="11103"/>
            <ac:spMk id="13" creationId="{8CA05C68-BD22-09FC-E353-C53373E3395D}"/>
          </ac:spMkLst>
        </pc:spChg>
        <pc:spChg chg="mod">
          <ac:chgData name="wenjian zhu" userId="403be589d19bd6b0" providerId="LiveId" clId="{5B582FA4-F8D2-40C3-A00E-FB29AD376DF0}" dt="2026-01-22T05:42:56.375" v="64" actId="108"/>
          <ac:spMkLst>
            <pc:docMk/>
            <pc:sldMk cId="49199777" sldId="11103"/>
            <ac:spMk id="14" creationId="{5D06AF76-8D2F-F853-CB16-AEC6E5A6EF99}"/>
          </ac:spMkLst>
        </pc:spChg>
        <pc:spChg chg="mod">
          <ac:chgData name="wenjian zhu" userId="403be589d19bd6b0" providerId="LiveId" clId="{5B582FA4-F8D2-40C3-A00E-FB29AD376DF0}" dt="2026-01-22T05:42:56.742" v="65" actId="108"/>
          <ac:spMkLst>
            <pc:docMk/>
            <pc:sldMk cId="49199777" sldId="11103"/>
            <ac:spMk id="23" creationId="{25B63153-A9E5-CB55-15C1-D8891BABEC58}"/>
          </ac:spMkLst>
        </pc:spChg>
        <pc:spChg chg="mod">
          <ac:chgData name="wenjian zhu" userId="403be589d19bd6b0" providerId="LiveId" clId="{5B582FA4-F8D2-40C3-A00E-FB29AD376DF0}" dt="2026-01-22T05:44:24.953" v="109" actId="108"/>
          <ac:spMkLst>
            <pc:docMk/>
            <pc:sldMk cId="49199777" sldId="11103"/>
            <ac:spMk id="24" creationId="{87AAFD39-AB06-7BAA-94D4-646DF39E56D4}"/>
          </ac:spMkLst>
        </pc:spChg>
        <pc:spChg chg="mod">
          <ac:chgData name="wenjian zhu" userId="403be589d19bd6b0" providerId="LiveId" clId="{5B582FA4-F8D2-40C3-A00E-FB29AD376DF0}" dt="2026-01-22T05:42:57.478" v="66" actId="108"/>
          <ac:spMkLst>
            <pc:docMk/>
            <pc:sldMk cId="49199777" sldId="11103"/>
            <ac:spMk id="26" creationId="{162B9E65-6265-63FC-3354-D856A3E1CF85}"/>
          </ac:spMkLst>
        </pc:spChg>
        <pc:spChg chg="mod">
          <ac:chgData name="wenjian zhu" userId="403be589d19bd6b0" providerId="LiveId" clId="{5B582FA4-F8D2-40C3-A00E-FB29AD376DF0}" dt="2026-01-22T05:42:57.940" v="67" actId="108"/>
          <ac:spMkLst>
            <pc:docMk/>
            <pc:sldMk cId="49199777" sldId="11103"/>
            <ac:spMk id="37" creationId="{2E9D01F7-3E34-0744-1C72-64F4CC0A1AE2}"/>
          </ac:spMkLst>
        </pc:spChg>
        <pc:spChg chg="mod">
          <ac:chgData name="wenjian zhu" userId="403be589d19bd6b0" providerId="LiveId" clId="{5B582FA4-F8D2-40C3-A00E-FB29AD376DF0}" dt="2026-01-22T05:42:58.381" v="68" actId="108"/>
          <ac:spMkLst>
            <pc:docMk/>
            <pc:sldMk cId="49199777" sldId="11103"/>
            <ac:spMk id="45" creationId="{6A3AD90B-EB36-0B39-673E-18E5C6EDDC08}"/>
          </ac:spMkLst>
        </pc:spChg>
        <pc:cxnChg chg="mod">
          <ac:chgData name="wenjian zhu" userId="403be589d19bd6b0" providerId="LiveId" clId="{5B582FA4-F8D2-40C3-A00E-FB29AD376DF0}" dt="2026-01-22T05:44:16.439" v="101" actId="108"/>
          <ac:cxnSpMkLst>
            <pc:docMk/>
            <pc:sldMk cId="49199777" sldId="11103"/>
            <ac:cxnSpMk id="7" creationId="{06880E7E-717F-76B4-B71A-91E45D0BCCDD}"/>
          </ac:cxnSpMkLst>
        </pc:cxnChg>
        <pc:cxnChg chg="mod">
          <ac:chgData name="wenjian zhu" userId="403be589d19bd6b0" providerId="LiveId" clId="{5B582FA4-F8D2-40C3-A00E-FB29AD376DF0}" dt="2026-01-22T05:44:29.742" v="110" actId="692"/>
          <ac:cxnSpMkLst>
            <pc:docMk/>
            <pc:sldMk cId="49199777" sldId="11103"/>
            <ac:cxnSpMk id="12" creationId="{D06AEF92-DCA1-A9E0-92C2-43FCE409019B}"/>
          </ac:cxnSpMkLst>
        </pc:cxnChg>
        <pc:cxnChg chg="mod">
          <ac:chgData name="wenjian zhu" userId="403be589d19bd6b0" providerId="LiveId" clId="{5B582FA4-F8D2-40C3-A00E-FB29AD376DF0}" dt="2026-01-22T05:44:32.529" v="111" actId="692"/>
          <ac:cxnSpMkLst>
            <pc:docMk/>
            <pc:sldMk cId="49199777" sldId="11103"/>
            <ac:cxnSpMk id="19" creationId="{C95344F5-DE57-1352-384B-30A5B3813526}"/>
          </ac:cxnSpMkLst>
        </pc:cxnChg>
        <pc:cxnChg chg="mod">
          <ac:chgData name="wenjian zhu" userId="403be589d19bd6b0" providerId="LiveId" clId="{5B582FA4-F8D2-40C3-A00E-FB29AD376DF0}" dt="2026-01-22T05:44:38.778" v="113" actId="108"/>
          <ac:cxnSpMkLst>
            <pc:docMk/>
            <pc:sldMk cId="49199777" sldId="11103"/>
            <ac:cxnSpMk id="20" creationId="{85E5F53E-5929-1864-C12F-0CB7012FC653}"/>
          </ac:cxnSpMkLst>
        </pc:cxnChg>
        <pc:cxnChg chg="mod">
          <ac:chgData name="wenjian zhu" userId="403be589d19bd6b0" providerId="LiveId" clId="{5B582FA4-F8D2-40C3-A00E-FB29AD376DF0}" dt="2026-01-22T05:44:35.833" v="112" actId="692"/>
          <ac:cxnSpMkLst>
            <pc:docMk/>
            <pc:sldMk cId="49199777" sldId="11103"/>
            <ac:cxnSpMk id="21" creationId="{22B67360-EC39-D747-EEBD-854EC4B32BF3}"/>
          </ac:cxnSpMkLst>
        </pc:cxnChg>
        <pc:cxnChg chg="mod">
          <ac:chgData name="wenjian zhu" userId="403be589d19bd6b0" providerId="LiveId" clId="{5B582FA4-F8D2-40C3-A00E-FB29AD376DF0}" dt="2026-01-22T05:44:39.622" v="114" actId="108"/>
          <ac:cxnSpMkLst>
            <pc:docMk/>
            <pc:sldMk cId="49199777" sldId="11103"/>
            <ac:cxnSpMk id="22" creationId="{F5A67BD7-4353-0545-399D-62D668EBC860}"/>
          </ac:cxnSpMkLst>
        </pc:cxnChg>
        <pc:cxnChg chg="mod">
          <ac:chgData name="wenjian zhu" userId="403be589d19bd6b0" providerId="LiveId" clId="{5B582FA4-F8D2-40C3-A00E-FB29AD376DF0}" dt="2026-01-22T05:44:41.132" v="115" actId="108"/>
          <ac:cxnSpMkLst>
            <pc:docMk/>
            <pc:sldMk cId="49199777" sldId="11103"/>
            <ac:cxnSpMk id="25" creationId="{46528377-884C-2A8D-C903-EF972D402F7C}"/>
          </ac:cxnSpMkLst>
        </pc:cxnChg>
        <pc:cxnChg chg="mod">
          <ac:chgData name="wenjian zhu" userId="403be589d19bd6b0" providerId="LiveId" clId="{5B582FA4-F8D2-40C3-A00E-FB29AD376DF0}" dt="2026-01-22T05:44:42.200" v="116" actId="108"/>
          <ac:cxnSpMkLst>
            <pc:docMk/>
            <pc:sldMk cId="49199777" sldId="11103"/>
            <ac:cxnSpMk id="29" creationId="{1A38AA95-75F8-611E-733E-265F3BEA384E}"/>
          </ac:cxnSpMkLst>
        </pc:cxnChg>
        <pc:cxnChg chg="mod">
          <ac:chgData name="wenjian zhu" userId="403be589d19bd6b0" providerId="LiveId" clId="{5B582FA4-F8D2-40C3-A00E-FB29AD376DF0}" dt="2026-01-22T05:44:42.822" v="117" actId="108"/>
          <ac:cxnSpMkLst>
            <pc:docMk/>
            <pc:sldMk cId="49199777" sldId="11103"/>
            <ac:cxnSpMk id="43" creationId="{171ABD03-3D77-3E5B-E7A7-C455F88004BA}"/>
          </ac:cxnSpMkLst>
        </pc:cxnChg>
      </pc:sldChg>
      <pc:sldChg chg="modSp mod">
        <pc:chgData name="wenjian zhu" userId="403be589d19bd6b0" providerId="LiveId" clId="{5B582FA4-F8D2-40C3-A00E-FB29AD376DF0}" dt="2026-01-22T05:47:28.813" v="135" actId="207"/>
        <pc:sldMkLst>
          <pc:docMk/>
          <pc:sldMk cId="3429329447" sldId="11112"/>
        </pc:sldMkLst>
        <pc:spChg chg="mod">
          <ac:chgData name="wenjian zhu" userId="403be589d19bd6b0" providerId="LiveId" clId="{5B582FA4-F8D2-40C3-A00E-FB29AD376DF0}" dt="2026-01-22T05:46:33.413" v="123" actId="207"/>
          <ac:spMkLst>
            <pc:docMk/>
            <pc:sldMk cId="3429329447" sldId="11112"/>
            <ac:spMk id="9" creationId="{8B6F5D35-EA4B-F469-7E96-DE03438C9446}"/>
          </ac:spMkLst>
        </pc:spChg>
        <pc:spChg chg="mod">
          <ac:chgData name="wenjian zhu" userId="403be589d19bd6b0" providerId="LiveId" clId="{5B582FA4-F8D2-40C3-A00E-FB29AD376DF0}" dt="2026-01-22T05:47:28.813" v="135" actId="207"/>
          <ac:spMkLst>
            <pc:docMk/>
            <pc:sldMk cId="3429329447" sldId="11112"/>
            <ac:spMk id="11" creationId="{84DBA571-7EDB-F498-4811-E4F22B79A2DF}"/>
          </ac:spMkLst>
        </pc:spChg>
        <pc:spChg chg="mod">
          <ac:chgData name="wenjian zhu" userId="403be589d19bd6b0" providerId="LiveId" clId="{5B582FA4-F8D2-40C3-A00E-FB29AD376DF0}" dt="2026-01-22T05:46:48.782" v="126" actId="207"/>
          <ac:spMkLst>
            <pc:docMk/>
            <pc:sldMk cId="3429329447" sldId="11112"/>
            <ac:spMk id="12" creationId="{0F9AB698-D30F-C302-156C-E84D73A7F85A}"/>
          </ac:spMkLst>
        </pc:spChg>
        <pc:spChg chg="mod">
          <ac:chgData name="wenjian zhu" userId="403be589d19bd6b0" providerId="LiveId" clId="{5B582FA4-F8D2-40C3-A00E-FB29AD376DF0}" dt="2026-01-22T05:46:50.181" v="127" actId="207"/>
          <ac:spMkLst>
            <pc:docMk/>
            <pc:sldMk cId="3429329447" sldId="11112"/>
            <ac:spMk id="13" creationId="{31095E48-DAA0-E147-1A8D-9D8D830B99DE}"/>
          </ac:spMkLst>
        </pc:spChg>
        <pc:spChg chg="mod">
          <ac:chgData name="wenjian zhu" userId="403be589d19bd6b0" providerId="LiveId" clId="{5B582FA4-F8D2-40C3-A00E-FB29AD376DF0}" dt="2026-01-22T05:47:06.573" v="132" actId="207"/>
          <ac:spMkLst>
            <pc:docMk/>
            <pc:sldMk cId="3429329447" sldId="11112"/>
            <ac:spMk id="14" creationId="{CE8EEF03-2778-50FE-AF14-028886D81524}"/>
          </ac:spMkLst>
        </pc:spChg>
        <pc:spChg chg="mod">
          <ac:chgData name="wenjian zhu" userId="403be589d19bd6b0" providerId="LiveId" clId="{5B582FA4-F8D2-40C3-A00E-FB29AD376DF0}" dt="2026-01-22T05:47:12.949" v="134" actId="207"/>
          <ac:spMkLst>
            <pc:docMk/>
            <pc:sldMk cId="3429329447" sldId="11112"/>
            <ac:spMk id="15" creationId="{365BC7E0-3E92-6591-07F5-E02B61A7B34D}"/>
          </ac:spMkLst>
        </pc:spChg>
        <pc:spChg chg="mod">
          <ac:chgData name="wenjian zhu" userId="403be589d19bd6b0" providerId="LiveId" clId="{5B582FA4-F8D2-40C3-A00E-FB29AD376DF0}" dt="2026-01-22T05:46:31.825" v="122" actId="207"/>
          <ac:spMkLst>
            <pc:docMk/>
            <pc:sldMk cId="3429329447" sldId="11112"/>
            <ac:spMk id="16" creationId="{C0F56AEE-953B-F278-7AD8-6657616BA453}"/>
          </ac:spMkLst>
        </pc:spChg>
        <pc:spChg chg="mod">
          <ac:chgData name="wenjian zhu" userId="403be589d19bd6b0" providerId="LiveId" clId="{5B582FA4-F8D2-40C3-A00E-FB29AD376DF0}" dt="2026-01-22T05:47:03.866" v="131" actId="207"/>
          <ac:spMkLst>
            <pc:docMk/>
            <pc:sldMk cId="3429329447" sldId="11112"/>
            <ac:spMk id="17" creationId="{C8E50444-FF48-7931-BDB4-1D1D613A6AD7}"/>
          </ac:spMkLst>
        </pc:spChg>
        <pc:spChg chg="mod">
          <ac:chgData name="wenjian zhu" userId="403be589d19bd6b0" providerId="LiveId" clId="{5B582FA4-F8D2-40C3-A00E-FB29AD376DF0}" dt="2026-01-22T05:47:09.747" v="133" actId="207"/>
          <ac:spMkLst>
            <pc:docMk/>
            <pc:sldMk cId="3429329447" sldId="11112"/>
            <ac:spMk id="18" creationId="{BD2AC4FB-F00B-3D09-4C3E-AB4051BB8814}"/>
          </ac:spMkLst>
        </pc:spChg>
      </pc:sldChg>
      <pc:sldChg chg="modSp mod">
        <pc:chgData name="wenjian zhu" userId="403be589d19bd6b0" providerId="LiveId" clId="{5B582FA4-F8D2-40C3-A00E-FB29AD376DF0}" dt="2026-01-22T05:41:02.375" v="11" actId="692"/>
        <pc:sldMkLst>
          <pc:docMk/>
          <pc:sldMk cId="2059456021" sldId="11113"/>
        </pc:sldMkLst>
        <pc:spChg chg="mod">
          <ac:chgData name="wenjian zhu" userId="403be589d19bd6b0" providerId="LiveId" clId="{5B582FA4-F8D2-40C3-A00E-FB29AD376DF0}" dt="2026-01-22T05:40:32.088" v="5" actId="207"/>
          <ac:spMkLst>
            <pc:docMk/>
            <pc:sldMk cId="2059456021" sldId="11113"/>
            <ac:spMk id="3" creationId="{AF693A73-B206-4463-C5F4-47C2CF480E0F}"/>
          </ac:spMkLst>
        </pc:spChg>
        <pc:spChg chg="mod">
          <ac:chgData name="wenjian zhu" userId="403be589d19bd6b0" providerId="LiveId" clId="{5B582FA4-F8D2-40C3-A00E-FB29AD376DF0}" dt="2026-01-22T05:40:39.637" v="6" actId="207"/>
          <ac:spMkLst>
            <pc:docMk/>
            <pc:sldMk cId="2059456021" sldId="11113"/>
            <ac:spMk id="6" creationId="{B38124D5-EA80-8303-F732-253A0E00A6A1}"/>
          </ac:spMkLst>
        </pc:spChg>
        <pc:spChg chg="mod">
          <ac:chgData name="wenjian zhu" userId="403be589d19bd6b0" providerId="LiveId" clId="{5B582FA4-F8D2-40C3-A00E-FB29AD376DF0}" dt="2026-01-22T05:40:47.778" v="7" actId="108"/>
          <ac:spMkLst>
            <pc:docMk/>
            <pc:sldMk cId="2059456021" sldId="11113"/>
            <ac:spMk id="10" creationId="{1EC81D61-1EA0-6A19-64AE-8F5C80134D5F}"/>
          </ac:spMkLst>
        </pc:spChg>
        <pc:spChg chg="mod">
          <ac:chgData name="wenjian zhu" userId="403be589d19bd6b0" providerId="LiveId" clId="{5B582FA4-F8D2-40C3-A00E-FB29AD376DF0}" dt="2026-01-22T05:40:50.801" v="8" actId="108"/>
          <ac:spMkLst>
            <pc:docMk/>
            <pc:sldMk cId="2059456021" sldId="11113"/>
            <ac:spMk id="19" creationId="{C5267BEE-9AD2-A763-3DBE-48985D125578}"/>
          </ac:spMkLst>
        </pc:spChg>
        <pc:cxnChg chg="mod">
          <ac:chgData name="wenjian zhu" userId="403be589d19bd6b0" providerId="LiveId" clId="{5B582FA4-F8D2-40C3-A00E-FB29AD376DF0}" dt="2026-01-22T05:40:54.759" v="9" actId="692"/>
          <ac:cxnSpMkLst>
            <pc:docMk/>
            <pc:sldMk cId="2059456021" sldId="11113"/>
            <ac:cxnSpMk id="5" creationId="{9E8F9B17-0CA2-22D5-884D-73AD27DC6500}"/>
          </ac:cxnSpMkLst>
        </pc:cxnChg>
        <pc:cxnChg chg="mod">
          <ac:chgData name="wenjian zhu" userId="403be589d19bd6b0" providerId="LiveId" clId="{5B582FA4-F8D2-40C3-A00E-FB29AD376DF0}" dt="2026-01-22T05:40:59.045" v="10" actId="692"/>
          <ac:cxnSpMkLst>
            <pc:docMk/>
            <pc:sldMk cId="2059456021" sldId="11113"/>
            <ac:cxnSpMk id="7" creationId="{2EF6D2C0-2A1B-7540-C348-009B6DF58365}"/>
          </ac:cxnSpMkLst>
        </pc:cxnChg>
        <pc:cxnChg chg="mod">
          <ac:chgData name="wenjian zhu" userId="403be589d19bd6b0" providerId="LiveId" clId="{5B582FA4-F8D2-40C3-A00E-FB29AD376DF0}" dt="2026-01-22T05:41:02.375" v="11" actId="692"/>
          <ac:cxnSpMkLst>
            <pc:docMk/>
            <pc:sldMk cId="2059456021" sldId="11113"/>
            <ac:cxnSpMk id="18" creationId="{C63EB53F-6AB8-10CF-2290-C4A46105F81B}"/>
          </ac:cxnSpMkLst>
        </pc:cxnChg>
      </pc:sldChg>
      <pc:sldChg chg="modSp mod">
        <pc:chgData name="wenjian zhu" userId="403be589d19bd6b0" providerId="LiveId" clId="{5B582FA4-F8D2-40C3-A00E-FB29AD376DF0}" dt="2026-01-22T05:41:25.051" v="17" actId="692"/>
        <pc:sldMkLst>
          <pc:docMk/>
          <pc:sldMk cId="2801577481" sldId="11114"/>
        </pc:sldMkLst>
        <pc:spChg chg="mod">
          <ac:chgData name="wenjian zhu" userId="403be589d19bd6b0" providerId="LiveId" clId="{5B582FA4-F8D2-40C3-A00E-FB29AD376DF0}" dt="2026-01-22T05:41:12.733" v="13" actId="207"/>
          <ac:spMkLst>
            <pc:docMk/>
            <pc:sldMk cId="2801577481" sldId="11114"/>
            <ac:spMk id="3" creationId="{3CA25913-59A8-A940-F5F1-58520B082445}"/>
          </ac:spMkLst>
        </pc:spChg>
        <pc:spChg chg="mod">
          <ac:chgData name="wenjian zhu" userId="403be589d19bd6b0" providerId="LiveId" clId="{5B582FA4-F8D2-40C3-A00E-FB29AD376DF0}" dt="2026-01-22T05:41:15.665" v="14" actId="108"/>
          <ac:spMkLst>
            <pc:docMk/>
            <pc:sldMk cId="2801577481" sldId="11114"/>
            <ac:spMk id="5" creationId="{C565D7A9-6E3B-BDCD-E6CA-502791715832}"/>
          </ac:spMkLst>
        </pc:spChg>
        <pc:spChg chg="mod">
          <ac:chgData name="wenjian zhu" userId="403be589d19bd6b0" providerId="LiveId" clId="{5B582FA4-F8D2-40C3-A00E-FB29AD376DF0}" dt="2026-01-22T05:41:18.438" v="15" actId="108"/>
          <ac:spMkLst>
            <pc:docMk/>
            <pc:sldMk cId="2801577481" sldId="11114"/>
            <ac:spMk id="7" creationId="{B764BD72-0EB5-BEC2-E451-DB02D1926E7A}"/>
          </ac:spMkLst>
        </pc:spChg>
        <pc:cxnChg chg="mod">
          <ac:chgData name="wenjian zhu" userId="403be589d19bd6b0" providerId="LiveId" clId="{5B582FA4-F8D2-40C3-A00E-FB29AD376DF0}" dt="2026-01-22T05:41:25.051" v="17" actId="692"/>
          <ac:cxnSpMkLst>
            <pc:docMk/>
            <pc:sldMk cId="2801577481" sldId="11114"/>
            <ac:cxnSpMk id="6" creationId="{7B3164F6-ACCE-C545-EB76-95861446676F}"/>
          </ac:cxnSpMkLst>
        </pc:cxnChg>
        <pc:cxnChg chg="mod">
          <ac:chgData name="wenjian zhu" userId="403be589d19bd6b0" providerId="LiveId" clId="{5B582FA4-F8D2-40C3-A00E-FB29AD376DF0}" dt="2026-01-22T05:41:22.247" v="16" actId="692"/>
          <ac:cxnSpMkLst>
            <pc:docMk/>
            <pc:sldMk cId="2801577481" sldId="11114"/>
            <ac:cxnSpMk id="13" creationId="{88842BA1-CFB5-275F-79FF-ADC9973B922B}"/>
          </ac:cxnSpMkLst>
        </pc:cxnChg>
      </pc:sldChg>
      <pc:sldChg chg="modSp mod">
        <pc:chgData name="wenjian zhu" userId="403be589d19bd6b0" providerId="LiveId" clId="{5B582FA4-F8D2-40C3-A00E-FB29AD376DF0}" dt="2026-01-22T05:42:13.937" v="30" actId="692"/>
        <pc:sldMkLst>
          <pc:docMk/>
          <pc:sldMk cId="927429666" sldId="11115"/>
        </pc:sldMkLst>
        <pc:spChg chg="mod">
          <ac:chgData name="wenjian zhu" userId="403be589d19bd6b0" providerId="LiveId" clId="{5B582FA4-F8D2-40C3-A00E-FB29AD376DF0}" dt="2026-01-22T05:42:00.608" v="26" actId="207"/>
          <ac:spMkLst>
            <pc:docMk/>
            <pc:sldMk cId="927429666" sldId="11115"/>
            <ac:spMk id="5" creationId="{D50AAD49-4F27-EE83-C363-160ECACE56CF}"/>
          </ac:spMkLst>
        </pc:spChg>
        <pc:spChg chg="mod">
          <ac:chgData name="wenjian zhu" userId="403be589d19bd6b0" providerId="LiveId" clId="{5B582FA4-F8D2-40C3-A00E-FB29AD376DF0}" dt="2026-01-22T05:42:04.133" v="27" actId="108"/>
          <ac:spMkLst>
            <pc:docMk/>
            <pc:sldMk cId="927429666" sldId="11115"/>
            <ac:spMk id="10" creationId="{29D34E5B-462C-3FC4-DD48-CC726F0BA251}"/>
          </ac:spMkLst>
        </pc:spChg>
        <pc:spChg chg="mod">
          <ac:chgData name="wenjian zhu" userId="403be589d19bd6b0" providerId="LiveId" clId="{5B582FA4-F8D2-40C3-A00E-FB29AD376DF0}" dt="2026-01-22T05:42:06.006" v="28" actId="108"/>
          <ac:spMkLst>
            <pc:docMk/>
            <pc:sldMk cId="927429666" sldId="11115"/>
            <ac:spMk id="25" creationId="{719C3315-E208-269A-102F-366A25714585}"/>
          </ac:spMkLst>
        </pc:spChg>
        <pc:cxnChg chg="mod">
          <ac:chgData name="wenjian zhu" userId="403be589d19bd6b0" providerId="LiveId" clId="{5B582FA4-F8D2-40C3-A00E-FB29AD376DF0}" dt="2026-01-22T05:42:09.341" v="29" actId="692"/>
          <ac:cxnSpMkLst>
            <pc:docMk/>
            <pc:sldMk cId="927429666" sldId="11115"/>
            <ac:cxnSpMk id="7" creationId="{18EF7AA6-80A1-3B16-7FC5-EE3A26929965}"/>
          </ac:cxnSpMkLst>
        </pc:cxnChg>
        <pc:cxnChg chg="mod">
          <ac:chgData name="wenjian zhu" userId="403be589d19bd6b0" providerId="LiveId" clId="{5B582FA4-F8D2-40C3-A00E-FB29AD376DF0}" dt="2026-01-22T05:42:13.937" v="30" actId="692"/>
          <ac:cxnSpMkLst>
            <pc:docMk/>
            <pc:sldMk cId="927429666" sldId="11115"/>
            <ac:cxnSpMk id="18" creationId="{95F15BC9-B99F-6A65-71FE-A01010B5297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C3430-5E02-4172-92BC-F8DB7F29F64E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817BB-60FF-46E0-8326-EE084D346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43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0A7D2-E653-FCBC-200D-E9F1E88D3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44EF3E-EEED-E4EA-7A30-B58F3E812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F8854C-4B4E-E107-F993-C604EC94E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22D811-B530-FF89-3B4E-B06EBC4B5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314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AE7AC-3050-C98B-BA04-C80A3D61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07DB98-42C2-4016-8D35-E0B22E2A7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CB3A93-3565-F5E2-63DE-0367EC2C7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0B6456-DD65-FC7F-AF6C-40C39317A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441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594A5-8073-3DA4-BE98-30C7624C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2C229B-B535-FFAE-C6C3-CDEB89D39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17CD80-A04B-E789-C40E-87CA8E843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A4EB0C-4ACB-3555-4714-6ED745FC5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608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F913-C051-7994-B3D9-2B12E1B4A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8679D9-5918-0574-9BCB-DF91AB64C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FF8A60-4C96-D2F0-8845-D1FE7B820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E978B6-7B38-9510-BD1F-405EB8637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49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67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137FB-49CB-54A8-3CAA-58642C55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7CF13B-FD0E-45C8-D4A2-BB8748813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A5BF38-B7D6-D1CB-8D17-83FB3E231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1F72F3-A8F5-C9EF-E55B-DC11B6CA4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193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AF116-DDD3-1248-A557-BFB8EFC47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EC6536-0D20-1732-B9CB-5F82782E1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15893E-D86B-B264-D5B6-6B90C4332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3922F-77A7-FB11-D2F8-5701D0592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321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0719D-6C65-BEFD-7762-46DD5B33D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EDAEFDB-8E1B-D49D-C300-4B5A376B9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8563A3-09E5-7229-E21E-EE50F9D90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F3BBD0-A9D8-ABD1-FB70-00A9A1895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187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F1D28-27FB-8B33-94A9-86D6D611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3AFA65-4FAA-20D5-9F96-E8FE25F30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55D036-5135-F213-4BD6-B9581718D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3E4AE0-B3C5-55CC-BCF0-A554D094B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828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32861-94B2-8C86-6AE2-F3FDFA46C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B20978-4FE3-806D-1068-03860FE65C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FA01B1-E99B-72A5-C646-C62DAAB5B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3D4962-2ECE-CB2C-28E9-8399BED5F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30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5CA6-4672-340A-7C26-F4258EAE4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D76177-E26D-EB36-94F3-45CF5F51F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6484CA-E4E7-4C25-EC8A-7BD6C9F48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36054-DE8A-9C53-561A-8FD54A0AC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154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D00C5-B585-A79D-9960-F9897823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CE31EC-A289-1972-7351-8B42F0E6C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15BE86-C198-A010-71BE-1BFF33522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263990-CBDA-1DFA-1701-A76642BC7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269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268A7-96E4-DA01-69A1-D4D1E5B62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6DF9E2-8112-86A2-12B7-4FF7699B8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F8DBC0-0783-6CE3-EF95-5E3458E65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04BDEE-7113-BAE3-CC7B-E3EB23AF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66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6E0F-9F69-5616-E3EC-49499287A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C9E6A6-F1C4-23D6-C68F-0214A6C2E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AA0A9F-89DF-411D-9EF0-D3902566E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08FFB2-FF57-C73B-9871-65D09EF6C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872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E3C29-4F87-8CEB-A2AE-8C4254D6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9D5A93-1336-AC0A-943A-4D586AF9B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94B1AB-FFE8-192E-EDBB-73C807099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52A3A0-C629-9D9C-5247-88BCA3DC0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793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144F-451C-1589-AE91-49512F26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BC1AE6-8998-523C-49C5-5533138B3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C9F5DB-1874-A3A0-A8EC-2B52F0073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7FA499-F868-6EFC-13D4-1350E0703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097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0106D-2CB4-7832-F747-4C1AB99E5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F04A57-B27A-FEE1-0A42-72472768A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A5CCBA-BC38-7FC2-1485-0579369AC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184B5C-E075-681D-CAF0-D059E0E46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006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168E5-9CD9-8CB7-C577-4ED5C88A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10D4D2-7D79-2B6E-26A7-9B0354FB9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51605F-2D41-22AF-41BC-892B6534C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D44B28-C5AE-EEF0-21B7-3C973DD5D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507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1" i="0" dirty="0">
                <a:solidFill>
                  <a:srgbClr val="222222"/>
                </a:solidFill>
                <a:effectLst/>
                <a:latin typeface="PingFang SC"/>
              </a:rPr>
              <a:t>技术中台，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 SC"/>
              </a:rPr>
              <a:t>提供自建系统部分的技术支撑能力，帮助解决基础设施，分布式数据库等底层技术问题，为前台特种兵提供了精良的武器装备；</a:t>
            </a:r>
          </a:p>
          <a:p>
            <a:br>
              <a:rPr lang="zh-CN" altLang="en-US" dirty="0"/>
            </a:br>
            <a:r>
              <a:rPr lang="zh-CN" altLang="en-US" b="1" i="0" dirty="0">
                <a:solidFill>
                  <a:srgbClr val="222222"/>
                </a:solidFill>
                <a:effectLst/>
                <a:latin typeface="PingFang SC"/>
              </a:rPr>
              <a:t>研发中台，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 SC"/>
              </a:rPr>
              <a:t>提供自建系统部分的管理和技术实践支撑能力，帮助快速搭建项目、管理进度、测试、持续集成、持续交付，是前台特种兵的训练基地；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12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9E34-5654-54AD-E2C1-0B236A92E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FDA608-C342-7F6E-8552-C7A8342F8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49349A-C837-2AF9-1566-58146D3FE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C0F2DA-B30D-8228-CB05-8FF3A1262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2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88B04-1A4F-602B-3766-EC784A032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B3EE70-56AD-9D1B-5A13-BE10F35BA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EDCB14-D382-897B-F193-0D8DD984D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7190FC-F462-89A1-4BB8-2F59C1926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71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7DDB7-4C28-2D17-5355-D31F9A249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138A8B-5E23-C0F2-BF06-975F13DCE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08EF2C-DF85-5E74-9EFB-1D088B3F0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8EDA32-A467-5C9E-A095-CBE1D5EF9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1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EFD4-42BF-B663-CF40-483B5DFC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34A864-C25A-EC48-7470-58476A1A8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0997A9-AC4E-6ECE-22EB-D74617C96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AF4CA3-74E6-20BF-0192-52A92DC03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933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0E251-EB96-409E-0105-969760217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ADE43C-E850-ECA5-E0F1-FB2FC47AC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864B01-95A3-0E8D-AAD8-85BE124C2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4D6DE-AB01-4E54-4ABE-F1F73C35B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817BB-60FF-46E0-8326-EE084D346C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3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QQ图片2014121410193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850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任意多边形 3"/>
          <p:cNvSpPr/>
          <p:nvPr userDrawn="1"/>
        </p:nvSpPr>
        <p:spPr>
          <a:xfrm>
            <a:off x="9160933" y="2874963"/>
            <a:ext cx="3031067" cy="781050"/>
          </a:xfrm>
          <a:custGeom>
            <a:avLst/>
            <a:gdLst>
              <a:gd name="connsiteX0" fmla="*/ 0 w 2272937"/>
              <a:gd name="connsiteY0" fmla="*/ 478971 h 478971"/>
              <a:gd name="connsiteX1" fmla="*/ 2272937 w 2272937"/>
              <a:gd name="connsiteY1" fmla="*/ 478971 h 478971"/>
              <a:gd name="connsiteX2" fmla="*/ 2272937 w 2272937"/>
              <a:gd name="connsiteY2" fmla="*/ 0 h 478971"/>
              <a:gd name="connsiteX3" fmla="*/ 1271452 w 2272937"/>
              <a:gd name="connsiteY3" fmla="*/ 0 h 478971"/>
              <a:gd name="connsiteX4" fmla="*/ 17417 w 2272937"/>
              <a:gd name="connsiteY4" fmla="*/ 0 h 478971"/>
              <a:gd name="connsiteX5" fmla="*/ 0 w 2272937"/>
              <a:gd name="connsiteY5" fmla="*/ 478971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2937" h="478971">
                <a:moveTo>
                  <a:pt x="0" y="478971"/>
                </a:moveTo>
                <a:lnTo>
                  <a:pt x="2272937" y="478971"/>
                </a:lnTo>
                <a:lnTo>
                  <a:pt x="2272937" y="0"/>
                </a:lnTo>
                <a:lnTo>
                  <a:pt x="1271452" y="0"/>
                </a:lnTo>
                <a:lnTo>
                  <a:pt x="17417" y="0"/>
                </a:lnTo>
                <a:lnTo>
                  <a:pt x="0" y="47897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lang="zh-CN" altLang="en-US" sz="135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2" y="2611438"/>
            <a:ext cx="10833100" cy="817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50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defRPr/>
            </a:pPr>
            <a:endParaRPr lang="zh-CN" altLang="en-US" sz="27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>
            <a:off x="9114369" y="3429003"/>
            <a:ext cx="1742017" cy="227013"/>
          </a:xfrm>
          <a:custGeom>
            <a:avLst/>
            <a:gdLst>
              <a:gd name="connsiteX0" fmla="*/ 0 w 1306285"/>
              <a:gd name="connsiteY0" fmla="*/ 0 h 156754"/>
              <a:gd name="connsiteX1" fmla="*/ 1306285 w 1306285"/>
              <a:gd name="connsiteY1" fmla="*/ 0 h 156754"/>
              <a:gd name="connsiteX2" fmla="*/ 17417 w 1306285"/>
              <a:gd name="connsiteY2" fmla="*/ 156754 h 156754"/>
              <a:gd name="connsiteX3" fmla="*/ 0 w 1306285"/>
              <a:gd name="connsiteY3" fmla="*/ 0 h 15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285" h="156754">
                <a:moveTo>
                  <a:pt x="0" y="0"/>
                </a:moveTo>
                <a:lnTo>
                  <a:pt x="1306285" y="0"/>
                </a:lnTo>
                <a:lnTo>
                  <a:pt x="17417" y="1567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lang="zh-CN" altLang="en-US" sz="135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占位符 4"/>
          <p:cNvSpPr txBox="1"/>
          <p:nvPr userDrawn="1"/>
        </p:nvSpPr>
        <p:spPr>
          <a:xfrm>
            <a:off x="34109" y="913996"/>
            <a:ext cx="2090785" cy="3509963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None/>
              <a:defRPr sz="23900" i="1" kern="1200" baseline="0">
                <a:ln w="1905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Baskerville Old Face" panose="02020602080505020303" pitchFamily="18" charset="0"/>
                <a:ea typeface="华文中宋" panose="02010600040101010101" pitchFamily="2" charset="-122"/>
                <a:cs typeface="+mn-cs"/>
              </a:defRPr>
            </a:lvl1pPr>
            <a:lvl2pPr marL="357505" indent="-357505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1600" kern="1200" baseline="0">
                <a:solidFill>
                  <a:srgbClr val="7D7D7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Clr>
                <a:srgbClr val="76AA30">
                  <a:lumMod val="50000"/>
                </a:srgbClr>
              </a:buClr>
              <a:defRPr/>
            </a:pPr>
            <a:r>
              <a:rPr lang="en-US" altLang="zh-CN" sz="17925" dirty="0">
                <a:ln w="19050">
                  <a:solidFill>
                    <a:sysClr val="window" lastClr="FFFFFF"/>
                  </a:solidFill>
                </a:ln>
              </a:rPr>
              <a:t> </a:t>
            </a:r>
            <a:endParaRPr lang="zh-CN" altLang="en-US" sz="17925" dirty="0">
              <a:ln w="19050">
                <a:solidFill>
                  <a:sysClr val="window" lastClr="FFFFFF"/>
                </a:solidFill>
              </a:ln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2569029" y="2784896"/>
            <a:ext cx="7721600" cy="914400"/>
          </a:xfrm>
        </p:spPr>
        <p:txBody>
          <a:bodyPr/>
          <a:lstStyle>
            <a:lvl1pPr>
              <a:buNone/>
              <a:defRPr sz="2700" baseline="0">
                <a:solidFill>
                  <a:schemeClr val="bg1"/>
                </a:solidFill>
                <a:ea typeface="华文中宋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19475-5CAD-4AC9-994B-1C0DD8E4EB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2026/1/22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9CC1C-1E9F-42E0-9790-E094582A3C3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B5F50-1A89-48E0-858F-63C5243476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1/22/2026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A0268-9FE8-42F2-B51E-4849B5C0BC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" y="1"/>
            <a:ext cx="12192001" cy="789483"/>
            <a:chOff x="0" y="0"/>
            <a:chExt cx="12191999" cy="105264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01"/>
            <a:stretch>
              <a:fillRect/>
            </a:stretch>
          </p:blipFill>
          <p:spPr>
            <a:xfrm>
              <a:off x="0" y="0"/>
              <a:ext cx="12191998" cy="1032579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382975" y="961204"/>
              <a:ext cx="2362200" cy="91440"/>
              <a:chOff x="5096298" y="1211104"/>
              <a:chExt cx="2362200" cy="91440"/>
            </a:xfrm>
          </p:grpSpPr>
          <p:sp>
            <p:nvSpPr>
              <p:cNvPr id="11" name="Rectangle 6"/>
              <p:cNvSpPr/>
              <p:nvPr/>
            </p:nvSpPr>
            <p:spPr>
              <a:xfrm>
                <a:off x="5096298" y="1211104"/>
                <a:ext cx="457200" cy="914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ectangle 7"/>
              <p:cNvSpPr/>
              <p:nvPr/>
            </p:nvSpPr>
            <p:spPr>
              <a:xfrm>
                <a:off x="5572548" y="1211104"/>
                <a:ext cx="457200" cy="914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ectangle 8"/>
              <p:cNvSpPr/>
              <p:nvPr/>
            </p:nvSpPr>
            <p:spPr>
              <a:xfrm>
                <a:off x="6048798" y="1211104"/>
                <a:ext cx="457200" cy="9144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ectangle 9"/>
              <p:cNvSpPr/>
              <p:nvPr/>
            </p:nvSpPr>
            <p:spPr>
              <a:xfrm>
                <a:off x="6525048" y="1211104"/>
                <a:ext cx="457200" cy="914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0"/>
              <p:cNvSpPr/>
              <p:nvPr/>
            </p:nvSpPr>
            <p:spPr>
              <a:xfrm>
                <a:off x="7001298" y="1211104"/>
                <a:ext cx="457200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9420" y="0"/>
              <a:ext cx="1032579" cy="1032579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mcdev/metradar/blob/main/examples/download_data_from_cmadaas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github.com/nmcdev/metradar/blob/main/examples/qc_wradlib_clutter_cn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nmcdev/metradar/blob/main/examples/qc_velocity_dealias_cn.ipynb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github.com/nmcdev/metradar/blob/main/examples/draw_radar_single.ipynb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github.com/nmcdev/metradar/blob/main/examples/read_rose.ipynb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nmcdev/metradar/blob/main/examples/draw_swan.ipynb" TargetMode="External"/><Relationship Id="rId4" Type="http://schemas.openxmlformats.org/officeDocument/2006/relationships/hyperlink" Target="https://github.com/nmcdev/metradar/blob/main/examples/draw_mosaic_datan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mcdev/metradar/blob/main/examples/draw_radar_aws.ipynb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mcdev/metradar/tree/main/metradar/project/make_mosai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mcdev/metradar/tree/main/metradar/project/make_vpr_aw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mcdev/metradar/tree/main/metradar/project/qp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nmcdev/metradar/tree/main/metradar/project/wind_retrieval" TargetMode="External"/><Relationship Id="rId4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mcdev/metradar/tree/main/metradar/project/nowcast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mcdev/metradar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hyperlink" Target="https://github.com/nmcdev/metradar/tree/main/metradar/project/nowcasting" TargetMode="External"/><Relationship Id="rId4" Type="http://schemas.openxmlformats.org/officeDocument/2006/relationships/hyperlink" Target="https://github.com/nmcdev/metradar/issu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nmcdev/metrada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rm-doe.github.io/pyart/API/generated/pyart.exceptions.html#module-pyart.exceptions" TargetMode="External"/><Relationship Id="rId13" Type="http://schemas.openxmlformats.org/officeDocument/2006/relationships/hyperlink" Target="https://arm-doe.github.io/pyart/API/generated/pyart.map.html#module-pyart.map" TargetMode="External"/><Relationship Id="rId18" Type="http://schemas.openxmlformats.org/officeDocument/2006/relationships/image" Target="../media/image10.png"/><Relationship Id="rId3" Type="http://schemas.openxmlformats.org/officeDocument/2006/relationships/hyperlink" Target="https://arm-doe.github.io/pyart/API/generated/pyart.core.html#module-pyart.core" TargetMode="External"/><Relationship Id="rId7" Type="http://schemas.openxmlformats.org/officeDocument/2006/relationships/hyperlink" Target="https://arm-doe.github.io/pyart/API/generated/pyart.correct.html#module-pyart.correct" TargetMode="External"/><Relationship Id="rId12" Type="http://schemas.openxmlformats.org/officeDocument/2006/relationships/hyperlink" Target="https://arm-doe.github.io/pyart/API/generated/pyart.lazydict.html#module-pyart.lazydict" TargetMode="External"/><Relationship Id="rId17" Type="http://schemas.openxmlformats.org/officeDocument/2006/relationships/hyperlink" Target="https://arm-doe.github.io/pyart/API/generated/pyart._debug_info.html#pyart._debug_info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arm-doe.github.io/pyart/API/generated/pyart.testing.html#module-pyart.testi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m-doe.github.io/pyart/API/generated/pyart.config.html#module-pyart.config" TargetMode="External"/><Relationship Id="rId11" Type="http://schemas.openxmlformats.org/officeDocument/2006/relationships/hyperlink" Target="https://arm-doe.github.io/pyart/API/generated/pyart.filters.html#module-pyart.filters" TargetMode="External"/><Relationship Id="rId5" Type="http://schemas.openxmlformats.org/officeDocument/2006/relationships/hyperlink" Target="https://arm-doe.github.io/pyart/API/generated/pyart.aux_io.html#module-pyart.aux_io" TargetMode="External"/><Relationship Id="rId15" Type="http://schemas.openxmlformats.org/officeDocument/2006/relationships/hyperlink" Target="https://arm-doe.github.io/pyart/API/generated/pyart.bridge.html#module-pyart.bridge" TargetMode="External"/><Relationship Id="rId10" Type="http://schemas.openxmlformats.org/officeDocument/2006/relationships/hyperlink" Target="https://arm-doe.github.io/pyart/API/generated/pyart.graph.html#module-pyart.graph" TargetMode="External"/><Relationship Id="rId4" Type="http://schemas.openxmlformats.org/officeDocument/2006/relationships/hyperlink" Target="https://arm-doe.github.io/pyart/API/generated/pyart.io.html#module-pyart.io" TargetMode="External"/><Relationship Id="rId9" Type="http://schemas.openxmlformats.org/officeDocument/2006/relationships/hyperlink" Target="https://arm-doe.github.io/pyart/API/generated/pyart.retrieve.html#module-pyart.retrieve" TargetMode="External"/><Relationship Id="rId14" Type="http://schemas.openxmlformats.org/officeDocument/2006/relationships/hyperlink" Target="https://arm-doe.github.io/pyart/API/generated/pyart.util.html#module-pyart.uti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wradlib.org/en/stable/notebooks/interpolation/wradlib_ipol_example.html" TargetMode="External"/><Relationship Id="rId13" Type="http://schemas.openxmlformats.org/officeDocument/2006/relationships/hyperlink" Target="applewebdata://C2F78AD4-B606-40B5-9096-34BEE0B3C402/notebooks/match3d/wradlib_match_workflow.html" TargetMode="External"/><Relationship Id="rId3" Type="http://schemas.openxmlformats.org/officeDocument/2006/relationships/hyperlink" Target="https://docs.wradlib.org/en/stable/notebooks/fileio.html" TargetMode="External"/><Relationship Id="rId7" Type="http://schemas.openxmlformats.org/officeDocument/2006/relationships/hyperlink" Target="https://docs.wradlib.org/en/stable/plotting.html" TargetMode="External"/><Relationship Id="rId12" Type="http://schemas.openxmlformats.org/officeDocument/2006/relationships/hyperlink" Target="applewebdata://C2F78AD4-B606-40B5-9096-34BEE0B3C402/notebooks/beamblockage/wradlib_beamblock.html" TargetMode="Externa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hyperlink" Target="applewebdata://C2F78AD4-B606-40B5-9096-34BEE0B3C402/notebooks/recipes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cs.wradlib.org/en/stable/notebooks/georeferencing.html" TargetMode="External"/><Relationship Id="rId11" Type="http://schemas.openxmlformats.org/officeDocument/2006/relationships/hyperlink" Target="https://docs.wradlib.org/en/stable/specials.html" TargetMode="External"/><Relationship Id="rId5" Type="http://schemas.openxmlformats.org/officeDocument/2006/relationships/hyperlink" Target="https://docs.wradlib.org/en/stable/notebooks/classify.html" TargetMode="External"/><Relationship Id="rId15" Type="http://schemas.openxmlformats.org/officeDocument/2006/relationships/hyperlink" Target="applewebdata://C2F78AD4-B606-40B5-9096-34BEE0B3C402/notebooks/radolan.html" TargetMode="External"/><Relationship Id="rId10" Type="http://schemas.openxmlformats.org/officeDocument/2006/relationships/hyperlink" Target="https://docs.wradlib.org/en/stable/zonalstatistics.html" TargetMode="External"/><Relationship Id="rId4" Type="http://schemas.openxmlformats.org/officeDocument/2006/relationships/hyperlink" Target="https://docs.wradlib.org/en/stable/notebooks/attenuation/wradlib_attenuation.html" TargetMode="External"/><Relationship Id="rId9" Type="http://schemas.openxmlformats.org/officeDocument/2006/relationships/hyperlink" Target="https://docs.wradlib.org/en/stable/notebooks/multisensor/wradlib_adjust_example.html" TargetMode="External"/><Relationship Id="rId14" Type="http://schemas.openxmlformats.org/officeDocument/2006/relationships/hyperlink" Target="applewebdata://C2F78AD4-B606-40B5-9096-34BEE0B3C402/notebooks/verification/wradlib_verify_exampl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applewebdata://C2F78AD4-B606-40B5-9096-34BEE0B3C402/dev_reference/index.html#pydda-vis-pydda-vi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0" y="0"/>
            <a:ext cx="12191999" cy="3840483"/>
            <a:chOff x="1524000" y="2"/>
            <a:chExt cx="9144000" cy="3491348"/>
          </a:xfrm>
        </p:grpSpPr>
        <p:pic>
          <p:nvPicPr>
            <p:cNvPr id="1025" name="Picture 1" descr="C://Users/User/AppData/Local/YNote/data/daikan1998@163.com/3f6359b2be1a4ec182fd8ae7713aa7a2/clipboard.pn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88" b="5304"/>
            <a:stretch>
              <a:fillRect/>
            </a:stretch>
          </p:blipFill>
          <p:spPr bwMode="auto">
            <a:xfrm>
              <a:off x="1524000" y="3"/>
              <a:ext cx="9144000" cy="349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4"/>
            <p:cNvSpPr/>
            <p:nvPr/>
          </p:nvSpPr>
          <p:spPr>
            <a:xfrm>
              <a:off x="1524000" y="2"/>
              <a:ext cx="9144000" cy="3491347"/>
            </a:xfrm>
            <a:prstGeom prst="rect">
              <a:avLst/>
            </a:prstGeom>
            <a:solidFill>
              <a:srgbClr val="1F4E7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32840" y="2055379"/>
            <a:ext cx="10392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METRADAR</a:t>
            </a:r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雷达分析工具介绍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363620" y="3945911"/>
            <a:ext cx="5603340" cy="189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国家气象中心</a:t>
            </a:r>
          </a:p>
          <a:p>
            <a:pPr algn="ctr">
              <a:lnSpc>
                <a:spcPts val="36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天气预报技术研发室 雷达应用团队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6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报告人：朱文剑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600"/>
              </a:lnSpc>
              <a:defRPr/>
            </a:pPr>
            <a:r>
              <a:rPr lang="en-US" altLang="zh-CN" sz="2400" i="1" u="sng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Email</a:t>
            </a:r>
            <a:r>
              <a:rPr lang="zh-CN" altLang="en-US" sz="2400" i="1" u="sng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u="sng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kevin2075@163.com</a:t>
            </a:r>
          </a:p>
        </p:txBody>
      </p:sp>
      <p:sp>
        <p:nvSpPr>
          <p:cNvPr id="9" name="Rectangle 6"/>
          <p:cNvSpPr/>
          <p:nvPr/>
        </p:nvSpPr>
        <p:spPr>
          <a:xfrm>
            <a:off x="5586345" y="5948140"/>
            <a:ext cx="29198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2026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80" y="4123479"/>
            <a:ext cx="1080000" cy="10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720D-C479-309D-0CE2-A893C61F4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8D11E05-A259-A28F-FD72-EF52EEEFC7EC}"/>
              </a:ext>
            </a:extLst>
          </p:cNvPr>
          <p:cNvSpPr txBox="1"/>
          <p:nvPr/>
        </p:nvSpPr>
        <p:spPr>
          <a:xfrm>
            <a:off x="304265" y="52938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国内外发展现状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Pysteps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E73B01-CFD7-A0E8-1081-0D9A4C78F559}"/>
              </a:ext>
            </a:extLst>
          </p:cNvPr>
          <p:cNvSpPr txBox="1"/>
          <p:nvPr/>
        </p:nvSpPr>
        <p:spPr>
          <a:xfrm>
            <a:off x="86186" y="1240120"/>
            <a:ext cx="56620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短时临近集合预报系统</a:t>
            </a:r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，以雷达降水临近概率预报为主打产品，</a:t>
            </a:r>
            <a:endParaRPr lang="en-US" altLang="zh-CN" sz="16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并支持多种扩展应用</a:t>
            </a:r>
          </a:p>
          <a:p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包括移动矢量模块、外推模块、后处理模块、检验模块等</a:t>
            </a:r>
          </a:p>
        </p:txBody>
      </p:sp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141722D-E00B-B1F4-B0A2-0A86D1E2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848" y="1053966"/>
            <a:ext cx="5943152" cy="564521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9166115-D841-9952-F177-010E8395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73" y="2373048"/>
            <a:ext cx="3512682" cy="433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254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16230-4B16-0104-15A2-86D579E92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8D37626B-DB95-496D-2339-7544BC2938D0}"/>
              </a:ext>
            </a:extLst>
          </p:cNvPr>
          <p:cNvSpPr txBox="1"/>
          <p:nvPr/>
        </p:nvSpPr>
        <p:spPr>
          <a:xfrm>
            <a:off x="304265" y="52938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小结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25C7326-1A99-C25F-3BEA-CDCC4644B23C}"/>
              </a:ext>
            </a:extLst>
          </p:cNvPr>
          <p:cNvSpPr/>
          <p:nvPr/>
        </p:nvSpPr>
        <p:spPr>
          <a:xfrm>
            <a:off x="6461596" y="5792568"/>
            <a:ext cx="1421331" cy="564916"/>
          </a:xfrm>
          <a:prstGeom prst="roundRect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工程化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7E4AD69-EA3D-A1FF-5B46-FA3922DB94AC}"/>
              </a:ext>
            </a:extLst>
          </p:cNvPr>
          <p:cNvSpPr/>
          <p:nvPr/>
        </p:nvSpPr>
        <p:spPr>
          <a:xfrm>
            <a:off x="4305701" y="5789361"/>
            <a:ext cx="1421331" cy="568123"/>
          </a:xfrm>
          <a:prstGeom prst="roundRect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35C8BC9-C2C3-A024-AD93-6692ADFFD944}"/>
              </a:ext>
            </a:extLst>
          </p:cNvPr>
          <p:cNvSpPr/>
          <p:nvPr/>
        </p:nvSpPr>
        <p:spPr>
          <a:xfrm>
            <a:off x="2300438" y="5789362"/>
            <a:ext cx="1309036" cy="568124"/>
          </a:xfrm>
          <a:prstGeom prst="roundRect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AF64FA-2255-21B6-A3F6-AEED20AF1EC1}"/>
              </a:ext>
            </a:extLst>
          </p:cNvPr>
          <p:cNvSpPr txBox="1"/>
          <p:nvPr/>
        </p:nvSpPr>
        <p:spPr>
          <a:xfrm>
            <a:off x="445829" y="1525790"/>
            <a:ext cx="10432473" cy="9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问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：国内外已经有很多类似的雷达资料处理工具包了，而且功能丰富多样，我们为何还要开发自己的工具包？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900CF7-A011-C99D-0A1D-EBC8E49D0BE7}"/>
              </a:ext>
            </a:extLst>
          </p:cNvPr>
          <p:cNvSpPr txBox="1"/>
          <p:nvPr/>
        </p:nvSpPr>
        <p:spPr>
          <a:xfrm>
            <a:off x="445829" y="3133674"/>
            <a:ext cx="10214264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答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：我们开发工具包的主要考虑是</a:t>
            </a:r>
            <a:endParaRPr lang="en-US" altLang="zh-CN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1️⃣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紧贴一线业务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场景和需求；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2️⃣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尽量把国际上的包都集成起来，借力，减少重复造轮子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3️⃣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尽量以完整的工程开发项目形式提供应用案例，共同发展应用生态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F97BC9-8A96-7B1E-AFA9-FD739D46EA20}"/>
              </a:ext>
            </a:extLst>
          </p:cNvPr>
          <p:cNvSpPr txBox="1"/>
          <p:nvPr/>
        </p:nvSpPr>
        <p:spPr>
          <a:xfrm>
            <a:off x="856648" y="59243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关键词：</a:t>
            </a:r>
          </a:p>
        </p:txBody>
      </p:sp>
    </p:spTree>
    <p:extLst>
      <p:ext uri="{BB962C8B-B14F-4D97-AF65-F5344CB8AC3E}">
        <p14:creationId xmlns:p14="http://schemas.microsoft.com/office/powerpoint/2010/main" val="71503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53842-2709-CA45-191A-95AFA642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CE72712-FE15-CF36-5B49-75035FB31D16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E21177-F81A-F2F0-6B2C-BA765869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85" y="1167130"/>
            <a:ext cx="8809990" cy="43453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研发背景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功能设计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未来计划</a:t>
            </a:r>
          </a:p>
        </p:txBody>
      </p:sp>
    </p:spTree>
    <p:extLst>
      <p:ext uri="{BB962C8B-B14F-4D97-AF65-F5344CB8AC3E}">
        <p14:creationId xmlns:p14="http://schemas.microsoft.com/office/powerpoint/2010/main" val="122167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222C8-586B-020A-0336-B8E09D92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A1071BB-2BF7-98C6-89E4-C9E15F07AEFA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zh-CN" sz="3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MetRadar—</a:t>
            </a:r>
            <a:r>
              <a:rPr kumimoji="1" lang="zh-CN" altLang="en-US" sz="3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框架设计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BC5BADC-B782-9BE4-1491-00055C65DD67}"/>
              </a:ext>
            </a:extLst>
          </p:cNvPr>
          <p:cNvGrpSpPr/>
          <p:nvPr/>
        </p:nvGrpSpPr>
        <p:grpSpPr>
          <a:xfrm>
            <a:off x="2011892" y="1380810"/>
            <a:ext cx="8168216" cy="4955183"/>
            <a:chOff x="2213692" y="1341481"/>
            <a:chExt cx="8168216" cy="495518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1FD2762-4199-A5CA-455C-F40A55164546}"/>
                </a:ext>
              </a:extLst>
            </p:cNvPr>
            <p:cNvGrpSpPr/>
            <p:nvPr/>
          </p:nvGrpSpPr>
          <p:grpSpPr>
            <a:xfrm>
              <a:off x="2213692" y="1341481"/>
              <a:ext cx="8168216" cy="4955183"/>
              <a:chOff x="2201335" y="1736898"/>
              <a:chExt cx="8168216" cy="4955183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8B6F5D35-EA4B-F469-7E96-DE03438C9446}"/>
                  </a:ext>
                </a:extLst>
              </p:cNvPr>
              <p:cNvSpPr/>
              <p:nvPr/>
            </p:nvSpPr>
            <p:spPr>
              <a:xfrm>
                <a:off x="4144433" y="1736898"/>
                <a:ext cx="1505276" cy="647700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数据</a:t>
                </a:r>
                <a:r>
                  <a:rPr lang="zh-CN" altLang="en-US" sz="1600" b="1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预处理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E401A6F3-F6C7-642C-0416-44BFAE7A4F3C}"/>
                  </a:ext>
                </a:extLst>
              </p:cNvPr>
              <p:cNvGrpSpPr/>
              <p:nvPr/>
            </p:nvGrpSpPr>
            <p:grpSpPr>
              <a:xfrm>
                <a:off x="2201335" y="1788935"/>
                <a:ext cx="8168216" cy="4903146"/>
                <a:chOff x="677335" y="1788935"/>
                <a:chExt cx="8168216" cy="4903146"/>
              </a:xfrm>
            </p:grpSpPr>
            <p:sp>
              <p:nvSpPr>
                <p:cNvPr id="11" name="矩形: 圆角 4">
                  <a:extLst>
                    <a:ext uri="{FF2B5EF4-FFF2-40B4-BE49-F238E27FC236}">
                      <a16:creationId xmlns:a16="http://schemas.microsoft.com/office/drawing/2014/main" id="{84DBA571-7EDB-F498-4811-E4F22B79A2DF}"/>
                    </a:ext>
                  </a:extLst>
                </p:cNvPr>
                <p:cNvSpPr/>
                <p:nvPr/>
              </p:nvSpPr>
              <p:spPr>
                <a:xfrm>
                  <a:off x="677335" y="3498849"/>
                  <a:ext cx="1295400" cy="6477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MetRadar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F9AB698-D30F-C302-156C-E84D73A7F85A}"/>
                    </a:ext>
                  </a:extLst>
                </p:cNvPr>
                <p:cNvSpPr/>
                <p:nvPr/>
              </p:nvSpPr>
              <p:spPr>
                <a:xfrm>
                  <a:off x="4936063" y="1788935"/>
                  <a:ext cx="2931588" cy="543625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资料下载、解码、质量控制</a:t>
                  </a: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31095E48-DAA0-E147-1A8D-9D8D830B99DE}"/>
                    </a:ext>
                  </a:extLst>
                </p:cNvPr>
                <p:cNvSpPr/>
                <p:nvPr/>
              </p:nvSpPr>
              <p:spPr>
                <a:xfrm>
                  <a:off x="4927598" y="2960695"/>
                  <a:ext cx="3077635" cy="543626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雷达和地面资料综合绘图</a:t>
                  </a: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E8EEF03-2778-50FE-AF14-028886D81524}"/>
                    </a:ext>
                  </a:extLst>
                </p:cNvPr>
                <p:cNvSpPr/>
                <p:nvPr/>
              </p:nvSpPr>
              <p:spPr>
                <a:xfrm>
                  <a:off x="4936063" y="4001042"/>
                  <a:ext cx="2611970" cy="54362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1600" b="1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组网拼图、</a:t>
                  </a: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风场反演、降水反演、时间序列图等</a:t>
                  </a: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365BC7E0-3E92-6591-07F5-E02B61A7B34D}"/>
                    </a:ext>
                  </a:extLst>
                </p:cNvPr>
                <p:cNvSpPr/>
                <p:nvPr/>
              </p:nvSpPr>
              <p:spPr>
                <a:xfrm>
                  <a:off x="4927599" y="5036798"/>
                  <a:ext cx="2607734" cy="543626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降水临近预报等</a:t>
                  </a: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C0F56AEE-953B-F278-7AD8-6657616BA453}"/>
                    </a:ext>
                  </a:extLst>
                </p:cNvPr>
                <p:cNvSpPr/>
                <p:nvPr/>
              </p:nvSpPr>
              <p:spPr>
                <a:xfrm>
                  <a:off x="2546347" y="2908658"/>
                  <a:ext cx="1601587" cy="647700"/>
                </a:xfrm>
                <a:prstGeom prst="ellipse">
                  <a:avLst/>
                </a:prstGeom>
                <a:solidFill>
                  <a:srgbClr val="ED7D3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综合绘图</a:t>
                  </a:r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C8E50444-FF48-7931-BDB4-1D1D613A6AD7}"/>
                    </a:ext>
                  </a:extLst>
                </p:cNvPr>
                <p:cNvSpPr/>
                <p:nvPr/>
              </p:nvSpPr>
              <p:spPr>
                <a:xfrm>
                  <a:off x="2524122" y="3949005"/>
                  <a:ext cx="1601587" cy="6477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诊断分析</a:t>
                  </a:r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BD2AC4FB-F00B-3D09-4C3E-AB4051BB8814}"/>
                    </a:ext>
                  </a:extLst>
                </p:cNvPr>
                <p:cNvSpPr/>
                <p:nvPr/>
              </p:nvSpPr>
              <p:spPr>
                <a:xfrm>
                  <a:off x="2546348" y="4984761"/>
                  <a:ext cx="1601586" cy="64770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1600" b="1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临近</a:t>
                  </a: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预报</a:t>
                  </a:r>
                </a:p>
              </p:txBody>
            </p:sp>
            <p:sp>
              <p:nvSpPr>
                <p:cNvPr id="19" name="流程图: 磁盘 14">
                  <a:extLst>
                    <a:ext uri="{FF2B5EF4-FFF2-40B4-BE49-F238E27FC236}">
                      <a16:creationId xmlns:a16="http://schemas.microsoft.com/office/drawing/2014/main" id="{1499E6A5-CAC9-2702-60CE-56C061A36C79}"/>
                    </a:ext>
                  </a:extLst>
                </p:cNvPr>
                <p:cNvSpPr/>
                <p:nvPr/>
              </p:nvSpPr>
              <p:spPr>
                <a:xfrm>
                  <a:off x="787399" y="6263866"/>
                  <a:ext cx="977900" cy="427566"/>
                </a:xfrm>
                <a:prstGeom prst="flowChartMagneticDisk">
                  <a:avLst/>
                </a:prstGeom>
                <a:solidFill>
                  <a:srgbClr val="7030A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Pyart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流程图: 磁盘 37">
                  <a:extLst>
                    <a:ext uri="{FF2B5EF4-FFF2-40B4-BE49-F238E27FC236}">
                      <a16:creationId xmlns:a16="http://schemas.microsoft.com/office/drawing/2014/main" id="{006B9B08-23A3-2A75-BA0A-41F79232E8F5}"/>
                    </a:ext>
                  </a:extLst>
                </p:cNvPr>
                <p:cNvSpPr/>
                <p:nvPr/>
              </p:nvSpPr>
              <p:spPr>
                <a:xfrm>
                  <a:off x="2131483" y="6264515"/>
                  <a:ext cx="977900" cy="427566"/>
                </a:xfrm>
                <a:prstGeom prst="flowChartMagneticDisk">
                  <a:avLst/>
                </a:prstGeom>
                <a:solidFill>
                  <a:srgbClr val="7030A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Pydda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流程图: 磁盘 38">
                  <a:extLst>
                    <a:ext uri="{FF2B5EF4-FFF2-40B4-BE49-F238E27FC236}">
                      <a16:creationId xmlns:a16="http://schemas.microsoft.com/office/drawing/2014/main" id="{4D086A51-10CB-2201-BD51-B21E68689303}"/>
                    </a:ext>
                  </a:extLst>
                </p:cNvPr>
                <p:cNvSpPr/>
                <p:nvPr/>
              </p:nvSpPr>
              <p:spPr>
                <a:xfrm>
                  <a:off x="3562350" y="6263866"/>
                  <a:ext cx="977900" cy="427566"/>
                </a:xfrm>
                <a:prstGeom prst="flowChartMagneticDisk">
                  <a:avLst/>
                </a:prstGeom>
                <a:solidFill>
                  <a:srgbClr val="7030A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Pysteps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流程图: 磁盘 39">
                  <a:extLst>
                    <a:ext uri="{FF2B5EF4-FFF2-40B4-BE49-F238E27FC236}">
                      <a16:creationId xmlns:a16="http://schemas.microsoft.com/office/drawing/2014/main" id="{83B33864-6700-FB61-93E8-03E199F0BB10}"/>
                    </a:ext>
                  </a:extLst>
                </p:cNvPr>
                <p:cNvSpPr/>
                <p:nvPr/>
              </p:nvSpPr>
              <p:spPr>
                <a:xfrm>
                  <a:off x="5014383" y="6263866"/>
                  <a:ext cx="977900" cy="427566"/>
                </a:xfrm>
                <a:prstGeom prst="flowChartMagneticDisk">
                  <a:avLst/>
                </a:prstGeom>
                <a:solidFill>
                  <a:srgbClr val="7030A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wradlib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流程图: 磁盘 40">
                  <a:extLst>
                    <a:ext uri="{FF2B5EF4-FFF2-40B4-BE49-F238E27FC236}">
                      <a16:creationId xmlns:a16="http://schemas.microsoft.com/office/drawing/2014/main" id="{6596956A-03EA-A931-8AF9-3B8CCD491EFB}"/>
                    </a:ext>
                  </a:extLst>
                </p:cNvPr>
                <p:cNvSpPr/>
                <p:nvPr/>
              </p:nvSpPr>
              <p:spPr>
                <a:xfrm>
                  <a:off x="6466416" y="6263866"/>
                  <a:ext cx="977900" cy="427566"/>
                </a:xfrm>
                <a:prstGeom prst="flowChartMagneticDisk">
                  <a:avLst/>
                </a:prstGeom>
                <a:solidFill>
                  <a:srgbClr val="7030A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…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流程图: 磁盘 41">
                  <a:extLst>
                    <a:ext uri="{FF2B5EF4-FFF2-40B4-BE49-F238E27FC236}">
                      <a16:creationId xmlns:a16="http://schemas.microsoft.com/office/drawing/2014/main" id="{00547D48-CAC6-C529-6D32-C327D8013D95}"/>
                    </a:ext>
                  </a:extLst>
                </p:cNvPr>
                <p:cNvSpPr/>
                <p:nvPr/>
              </p:nvSpPr>
              <p:spPr>
                <a:xfrm>
                  <a:off x="7867651" y="6263866"/>
                  <a:ext cx="977900" cy="427566"/>
                </a:xfrm>
                <a:prstGeom prst="flowChartMagneticDisk">
                  <a:avLst/>
                </a:prstGeom>
                <a:solidFill>
                  <a:srgbClr val="7030A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…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" name="直接箭头连接符 42">
                  <a:extLst>
                    <a:ext uri="{FF2B5EF4-FFF2-40B4-BE49-F238E27FC236}">
                      <a16:creationId xmlns:a16="http://schemas.microsoft.com/office/drawing/2014/main" id="{FF8CB2AF-303E-DED6-EE49-9105D3E766D3}"/>
                    </a:ext>
                  </a:extLst>
                </p:cNvPr>
                <p:cNvCxnSpPr>
                  <a:cxnSpLocks/>
                  <a:stCxn id="11" idx="3"/>
                  <a:endCxn id="9" idx="2"/>
                </p:cNvCxnSpPr>
                <p:nvPr/>
              </p:nvCxnSpPr>
              <p:spPr>
                <a:xfrm flipV="1">
                  <a:off x="1972735" y="2060748"/>
                  <a:ext cx="647698" cy="176195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" name="直接箭头连接符 43">
                  <a:extLst>
                    <a:ext uri="{FF2B5EF4-FFF2-40B4-BE49-F238E27FC236}">
                      <a16:creationId xmlns:a16="http://schemas.microsoft.com/office/drawing/2014/main" id="{67DB0E62-7B4D-BDBA-5641-8C50BF84C52C}"/>
                    </a:ext>
                  </a:extLst>
                </p:cNvPr>
                <p:cNvCxnSpPr>
                  <a:cxnSpLocks/>
                  <a:stCxn id="11" idx="3"/>
                  <a:endCxn id="16" idx="2"/>
                </p:cNvCxnSpPr>
                <p:nvPr/>
              </p:nvCxnSpPr>
              <p:spPr>
                <a:xfrm flipV="1">
                  <a:off x="1972735" y="3232508"/>
                  <a:ext cx="573612" cy="5901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7" name="直接箭头连接符 46">
                  <a:extLst>
                    <a:ext uri="{FF2B5EF4-FFF2-40B4-BE49-F238E27FC236}">
                      <a16:creationId xmlns:a16="http://schemas.microsoft.com/office/drawing/2014/main" id="{38FE086B-F682-113C-7E27-0F2B0BF48D0F}"/>
                    </a:ext>
                  </a:extLst>
                </p:cNvPr>
                <p:cNvCxnSpPr>
                  <a:cxnSpLocks/>
                  <a:stCxn id="11" idx="3"/>
                  <a:endCxn id="17" idx="2"/>
                </p:cNvCxnSpPr>
                <p:nvPr/>
              </p:nvCxnSpPr>
              <p:spPr>
                <a:xfrm>
                  <a:off x="1972735" y="3822699"/>
                  <a:ext cx="551387" cy="45015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8" name="直接箭头连接符 49">
                  <a:extLst>
                    <a:ext uri="{FF2B5EF4-FFF2-40B4-BE49-F238E27FC236}">
                      <a16:creationId xmlns:a16="http://schemas.microsoft.com/office/drawing/2014/main" id="{D80B0BC6-0EBE-2910-AEC7-E19F2AAEE87B}"/>
                    </a:ext>
                  </a:extLst>
                </p:cNvPr>
                <p:cNvCxnSpPr>
                  <a:cxnSpLocks/>
                  <a:stCxn id="11" idx="3"/>
                  <a:endCxn id="18" idx="2"/>
                </p:cNvCxnSpPr>
                <p:nvPr/>
              </p:nvCxnSpPr>
              <p:spPr>
                <a:xfrm>
                  <a:off x="1972735" y="3822699"/>
                  <a:ext cx="573613" cy="1485912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9" name="直接箭头连接符 52">
                  <a:extLst>
                    <a:ext uri="{FF2B5EF4-FFF2-40B4-BE49-F238E27FC236}">
                      <a16:creationId xmlns:a16="http://schemas.microsoft.com/office/drawing/2014/main" id="{656E2E76-34C2-D3F1-9656-5DD39FAD4477}"/>
                    </a:ext>
                  </a:extLst>
                </p:cNvPr>
                <p:cNvCxnSpPr>
                  <a:cxnSpLocks/>
                  <a:stCxn id="9" idx="6"/>
                  <a:endCxn id="12" idx="1"/>
                </p:cNvCxnSpPr>
                <p:nvPr/>
              </p:nvCxnSpPr>
              <p:spPr>
                <a:xfrm>
                  <a:off x="4125709" y="2060748"/>
                  <a:ext cx="810354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0" name="直接箭头连接符 55">
                  <a:extLst>
                    <a:ext uri="{FF2B5EF4-FFF2-40B4-BE49-F238E27FC236}">
                      <a16:creationId xmlns:a16="http://schemas.microsoft.com/office/drawing/2014/main" id="{C409C34D-C1CD-287B-04B3-AAC6C615674B}"/>
                    </a:ext>
                  </a:extLst>
                </p:cNvPr>
                <p:cNvCxnSpPr>
                  <a:cxnSpLocks/>
                  <a:stCxn id="16" idx="6"/>
                  <a:endCxn id="13" idx="1"/>
                </p:cNvCxnSpPr>
                <p:nvPr/>
              </p:nvCxnSpPr>
              <p:spPr>
                <a:xfrm>
                  <a:off x="4147934" y="3232508"/>
                  <a:ext cx="779664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1" name="直接箭头连接符 58">
                  <a:extLst>
                    <a:ext uri="{FF2B5EF4-FFF2-40B4-BE49-F238E27FC236}">
                      <a16:creationId xmlns:a16="http://schemas.microsoft.com/office/drawing/2014/main" id="{B9684CAC-ED05-7478-F13B-0EE020A100C4}"/>
                    </a:ext>
                  </a:extLst>
                </p:cNvPr>
                <p:cNvCxnSpPr>
                  <a:cxnSpLocks/>
                  <a:stCxn id="17" idx="6"/>
                  <a:endCxn id="14" idx="1"/>
                </p:cNvCxnSpPr>
                <p:nvPr/>
              </p:nvCxnSpPr>
              <p:spPr>
                <a:xfrm>
                  <a:off x="4125709" y="4272855"/>
                  <a:ext cx="810354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2" name="直接箭头连接符 61">
                  <a:extLst>
                    <a:ext uri="{FF2B5EF4-FFF2-40B4-BE49-F238E27FC236}">
                      <a16:creationId xmlns:a16="http://schemas.microsoft.com/office/drawing/2014/main" id="{8E06154E-A30B-98F7-1DBC-7967CC35361E}"/>
                    </a:ext>
                  </a:extLst>
                </p:cNvPr>
                <p:cNvCxnSpPr>
                  <a:cxnSpLocks/>
                  <a:stCxn id="18" idx="6"/>
                  <a:endCxn id="15" idx="1"/>
                </p:cNvCxnSpPr>
                <p:nvPr/>
              </p:nvCxnSpPr>
              <p:spPr>
                <a:xfrm>
                  <a:off x="4147934" y="5308611"/>
                  <a:ext cx="779665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33" name="箭头: 右 70">
                  <a:extLst>
                    <a:ext uri="{FF2B5EF4-FFF2-40B4-BE49-F238E27FC236}">
                      <a16:creationId xmlns:a16="http://schemas.microsoft.com/office/drawing/2014/main" id="{A9DD1FB0-BC97-2F29-71C7-223073839B16}"/>
                    </a:ext>
                  </a:extLst>
                </p:cNvPr>
                <p:cNvSpPr/>
                <p:nvPr/>
              </p:nvSpPr>
              <p:spPr>
                <a:xfrm rot="16200000">
                  <a:off x="1113365" y="5906391"/>
                  <a:ext cx="325967" cy="244643"/>
                </a:xfrm>
                <a:prstGeom prst="rightArrow">
                  <a:avLst/>
                </a:pr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箭头: 右 71">
                  <a:extLst>
                    <a:ext uri="{FF2B5EF4-FFF2-40B4-BE49-F238E27FC236}">
                      <a16:creationId xmlns:a16="http://schemas.microsoft.com/office/drawing/2014/main" id="{0C5D2BA3-D9DA-8F72-DB0B-98FF0B7F6686}"/>
                    </a:ext>
                  </a:extLst>
                </p:cNvPr>
                <p:cNvSpPr/>
                <p:nvPr/>
              </p:nvSpPr>
              <p:spPr>
                <a:xfrm rot="16200000">
                  <a:off x="2483460" y="5906389"/>
                  <a:ext cx="325967" cy="244643"/>
                </a:xfrm>
                <a:prstGeom prst="rightArrow">
                  <a:avLst/>
                </a:pr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箭头: 右 72">
                  <a:extLst>
                    <a:ext uri="{FF2B5EF4-FFF2-40B4-BE49-F238E27FC236}">
                      <a16:creationId xmlns:a16="http://schemas.microsoft.com/office/drawing/2014/main" id="{C0F97874-10F2-0C2C-E728-609F614D753A}"/>
                    </a:ext>
                  </a:extLst>
                </p:cNvPr>
                <p:cNvSpPr/>
                <p:nvPr/>
              </p:nvSpPr>
              <p:spPr>
                <a:xfrm rot="16200000">
                  <a:off x="3862630" y="5906391"/>
                  <a:ext cx="325967" cy="244643"/>
                </a:xfrm>
                <a:prstGeom prst="rightArrow">
                  <a:avLst/>
                </a:pr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箭头: 右 73">
                  <a:extLst>
                    <a:ext uri="{FF2B5EF4-FFF2-40B4-BE49-F238E27FC236}">
                      <a16:creationId xmlns:a16="http://schemas.microsoft.com/office/drawing/2014/main" id="{365C4043-CCE7-CB14-FC1B-2D9DFEF0549B}"/>
                    </a:ext>
                  </a:extLst>
                </p:cNvPr>
                <p:cNvSpPr/>
                <p:nvPr/>
              </p:nvSpPr>
              <p:spPr>
                <a:xfrm rot="16200000">
                  <a:off x="5340349" y="5906390"/>
                  <a:ext cx="325967" cy="244643"/>
                </a:xfrm>
                <a:prstGeom prst="rightArrow">
                  <a:avLst/>
                </a:pr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箭头: 右 74">
                  <a:extLst>
                    <a:ext uri="{FF2B5EF4-FFF2-40B4-BE49-F238E27FC236}">
                      <a16:creationId xmlns:a16="http://schemas.microsoft.com/office/drawing/2014/main" id="{A2230814-A182-9D17-2F1D-492188272506}"/>
                    </a:ext>
                  </a:extLst>
                </p:cNvPr>
                <p:cNvSpPr/>
                <p:nvPr/>
              </p:nvSpPr>
              <p:spPr>
                <a:xfrm rot="16200000">
                  <a:off x="6792382" y="5906390"/>
                  <a:ext cx="325967" cy="244643"/>
                </a:xfrm>
                <a:prstGeom prst="rightArrow">
                  <a:avLst/>
                </a:pr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箭头: 右 75">
                  <a:extLst>
                    <a:ext uri="{FF2B5EF4-FFF2-40B4-BE49-F238E27FC236}">
                      <a16:creationId xmlns:a16="http://schemas.microsoft.com/office/drawing/2014/main" id="{3E4564AB-6284-DA66-45D0-30DD76852D77}"/>
                    </a:ext>
                  </a:extLst>
                </p:cNvPr>
                <p:cNvSpPr/>
                <p:nvPr/>
              </p:nvSpPr>
              <p:spPr>
                <a:xfrm rot="16200000">
                  <a:off x="8193617" y="5906389"/>
                  <a:ext cx="325967" cy="244643"/>
                </a:xfrm>
                <a:prstGeom prst="rightArrow">
                  <a:avLst/>
                </a:pr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8" name="直线连接符 73">
              <a:extLst>
                <a:ext uri="{FF2B5EF4-FFF2-40B4-BE49-F238E27FC236}">
                  <a16:creationId xmlns:a16="http://schemas.microsoft.com/office/drawing/2014/main" id="{156CCF47-AC84-8DE0-C987-6D0CF4EDAF51}"/>
                </a:ext>
              </a:extLst>
            </p:cNvPr>
            <p:cNvCxnSpPr/>
            <p:nvPr/>
          </p:nvCxnSpPr>
          <p:spPr>
            <a:xfrm>
              <a:off x="2323756" y="5308965"/>
              <a:ext cx="7796428" cy="0"/>
            </a:xfrm>
            <a:prstGeom prst="line">
              <a:avLst/>
            </a:prstGeom>
            <a:ln w="34925" cmpd="db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D73BA29-FADC-7477-E283-6CBDAE349C88}"/>
              </a:ext>
            </a:extLst>
          </p:cNvPr>
          <p:cNvSpPr txBox="1"/>
          <p:nvPr/>
        </p:nvSpPr>
        <p:spPr>
          <a:xfrm>
            <a:off x="216956" y="5977590"/>
            <a:ext cx="161582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t>行业成熟工具包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EC7D169-B027-928B-44FE-D5D2AACB1A92}"/>
              </a:ext>
            </a:extLst>
          </p:cNvPr>
          <p:cNvSpPr txBox="1"/>
          <p:nvPr/>
        </p:nvSpPr>
        <p:spPr>
          <a:xfrm>
            <a:off x="537175" y="3315918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cs typeface="+mn-cs"/>
              </a:rPr>
              <a:t>主体框架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1A3DCF-B59E-5366-FE48-E2403D448539}"/>
              </a:ext>
            </a:extLst>
          </p:cNvPr>
          <p:cNvSpPr txBox="1"/>
          <p:nvPr/>
        </p:nvSpPr>
        <p:spPr>
          <a:xfrm>
            <a:off x="9568836" y="4136230"/>
            <a:ext cx="2214479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用到了</a:t>
            </a:r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pydda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pysteps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wradlib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826CF52-9D30-2155-0DD1-0DB4FB99E21B}"/>
              </a:ext>
            </a:extLst>
          </p:cNvPr>
          <p:cNvSpPr txBox="1"/>
          <p:nvPr/>
        </p:nvSpPr>
        <p:spPr>
          <a:xfrm>
            <a:off x="9505334" y="1489215"/>
            <a:ext cx="1795363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下载对接天擎，集成于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nmc_met_io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右大括号 42">
            <a:extLst>
              <a:ext uri="{FF2B5EF4-FFF2-40B4-BE49-F238E27FC236}">
                <a16:creationId xmlns:a16="http://schemas.microsoft.com/office/drawing/2014/main" id="{47FE1068-CB48-ED5C-D171-ACCD1F8BF227}"/>
              </a:ext>
            </a:extLst>
          </p:cNvPr>
          <p:cNvSpPr/>
          <p:nvPr/>
        </p:nvSpPr>
        <p:spPr>
          <a:xfrm>
            <a:off x="8882590" y="3887478"/>
            <a:ext cx="622744" cy="1065041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A2A8BD6-A056-0031-11A8-9E6D27BE6C06}"/>
              </a:ext>
            </a:extLst>
          </p:cNvPr>
          <p:cNvSpPr txBox="1"/>
          <p:nvPr/>
        </p:nvSpPr>
        <p:spPr>
          <a:xfrm>
            <a:off x="9568836" y="2679110"/>
            <a:ext cx="1777731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用到了</a:t>
            </a:r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nmc_met_graphics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42932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93613-A9AC-DCAE-E289-503407B6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CFFDADC2-C93E-4AC7-A57B-D28FFFAE37B6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数据处理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3AE45E-114A-8A07-157D-F364A6A3EDA4}"/>
              </a:ext>
            </a:extLst>
          </p:cNvPr>
          <p:cNvSpPr txBox="1"/>
          <p:nvPr/>
        </p:nvSpPr>
        <p:spPr>
          <a:xfrm>
            <a:off x="357203" y="838850"/>
            <a:ext cx="3972560" cy="169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：资料下载</a:t>
            </a:r>
            <a:endParaRPr lang="en-US" altLang="zh-CN" sz="2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对接天擎，集成在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nmc_met_io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工具包中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56C051-FB9B-2249-51BD-7125B7C41B36}"/>
              </a:ext>
            </a:extLst>
          </p:cNvPr>
          <p:cNvSpPr txBox="1"/>
          <p:nvPr/>
        </p:nvSpPr>
        <p:spPr>
          <a:xfrm>
            <a:off x="6669772" y="838850"/>
            <a:ext cx="5429183" cy="53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：数据解码</a:t>
            </a:r>
            <a:endParaRPr lang="en-US" altLang="zh-CN" sz="2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支持业务使用的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FMT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格式及数据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在底层解析成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Radar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对象，然后可以调用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的各种函数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FMT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基数据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ROSE PUP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产品数据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探测中心拼图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SWAN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20333D-3356-7628-7517-E59832D2196B}"/>
              </a:ext>
            </a:extLst>
          </p:cNvPr>
          <p:cNvSpPr txBox="1"/>
          <p:nvPr/>
        </p:nvSpPr>
        <p:spPr>
          <a:xfrm>
            <a:off x="293703" y="3703701"/>
            <a:ext cx="4751622" cy="469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zh-CN" altLang="en-US" sz="1600" b="1" dirty="0">
                <a:latin typeface="JetBrains Mono" panose="02000009000000000000" pitchFamily="49" charset="0"/>
              </a:rPr>
              <a:t>下载组合反射率拼图数据：</a:t>
            </a:r>
            <a:endParaRPr lang="en-US" altLang="zh-CN" sz="1600" b="1" dirty="0"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sz="160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cmadaas_radarmosaic_qref_by_timerange</a:t>
            </a:r>
            <a:endParaRPr lang="en-US" altLang="zh-CN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08BA66-50BC-CB64-DA51-E237D527EDC9}"/>
              </a:ext>
            </a:extLst>
          </p:cNvPr>
          <p:cNvSpPr txBox="1"/>
          <p:nvPr/>
        </p:nvSpPr>
        <p:spPr>
          <a:xfrm>
            <a:off x="293703" y="4352446"/>
            <a:ext cx="4917307" cy="46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zh-CN" altLang="en-US" sz="1600" b="1" dirty="0">
                <a:latin typeface="JetBrains Mono" panose="02000009000000000000" pitchFamily="49" charset="0"/>
              </a:rPr>
              <a:t>下载三维反射率拼图数据：</a:t>
            </a:r>
            <a:endParaRPr lang="en-US" altLang="zh-CN" sz="1600" dirty="0"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cmadaas_radarmosaic_3dref_by_timerange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E15F2E-3946-10D6-AF1C-551C65C5434C}"/>
              </a:ext>
            </a:extLst>
          </p:cNvPr>
          <p:cNvSpPr txBox="1"/>
          <p:nvPr/>
        </p:nvSpPr>
        <p:spPr>
          <a:xfrm>
            <a:off x="293703" y="4978380"/>
            <a:ext cx="5133875" cy="46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zh-CN" altLang="en-US" sz="1600" b="1" dirty="0">
                <a:latin typeface="JetBrains Mono" panose="02000009000000000000" pitchFamily="49" charset="0"/>
              </a:rPr>
              <a:t>下载雷达基数据（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zh-CN" altLang="en-US" sz="1600" b="1" dirty="0">
                <a:latin typeface="JetBrains Mono" panose="02000009000000000000" pitchFamily="49" charset="0"/>
              </a:rPr>
              <a:t>波段）：</a:t>
            </a:r>
            <a:endParaRPr lang="en-US" altLang="zh-CN" sz="1600" dirty="0"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cmadaas_radar_level2_by_timerange_and_id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552C4E-62EF-53C8-B26B-85523FD51CE0}"/>
              </a:ext>
            </a:extLst>
          </p:cNvPr>
          <p:cNvSpPr txBox="1"/>
          <p:nvPr/>
        </p:nvSpPr>
        <p:spPr>
          <a:xfrm>
            <a:off x="293703" y="5612388"/>
            <a:ext cx="5326381" cy="46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zh-CN" altLang="en-US" sz="1600" b="1" dirty="0">
                <a:latin typeface="JetBrains Mono" panose="02000009000000000000" pitchFamily="49" charset="0"/>
              </a:rPr>
              <a:t>下载雷达基数据（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600" b="1" dirty="0">
                <a:latin typeface="JetBrains Mono" panose="02000009000000000000" pitchFamily="49" charset="0"/>
              </a:rPr>
              <a:t>波段）：</a:t>
            </a:r>
            <a:endParaRPr lang="en-US" altLang="zh-CN" sz="1600" dirty="0"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cmadaas_radar_level2_by_timerange_and_id_x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895385-90D6-AAB2-FFAA-708DCE0BD76B}"/>
              </a:ext>
            </a:extLst>
          </p:cNvPr>
          <p:cNvSpPr txBox="1"/>
          <p:nvPr/>
        </p:nvSpPr>
        <p:spPr>
          <a:xfrm>
            <a:off x="293703" y="2922924"/>
            <a:ext cx="4071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下载组合反射率拼图数据：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cmadaas_radarmosaic_cref_by_timerange</a:t>
            </a:r>
            <a:endParaRPr lang="en-US" altLang="zh-CN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B0565D-6DE8-DA41-2687-C7F792032FF4}"/>
              </a:ext>
            </a:extLst>
          </p:cNvPr>
          <p:cNvSpPr txBox="1"/>
          <p:nvPr/>
        </p:nvSpPr>
        <p:spPr>
          <a:xfrm>
            <a:off x="293703" y="6349916"/>
            <a:ext cx="609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examples/</a:t>
            </a:r>
            <a:r>
              <a:rPr lang="en-US" altLang="zh-CN" dirty="0" err="1">
                <a:hlinkClick r:id="rId3"/>
              </a:rPr>
              <a:t>download_data_from_cmadaas.ipynb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936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69460-9885-56B5-0250-6D494CEF2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470C932F-97D4-5BE7-096A-EF679FC1D882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数据处理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地杂波识别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2D162B-72C3-1817-2D88-9A3A988807FF}"/>
              </a:ext>
            </a:extLst>
          </p:cNvPr>
          <p:cNvSpPr txBox="1"/>
          <p:nvPr/>
        </p:nvSpPr>
        <p:spPr>
          <a:xfrm>
            <a:off x="364157" y="960026"/>
            <a:ext cx="5158072" cy="123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地杂波识别：</a:t>
            </a:r>
            <a:endParaRPr lang="en-US" altLang="zh-CN" sz="32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wradlib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工具包实现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F693A73-B206-4463-C5F4-47C2CF480E0F}"/>
              </a:ext>
            </a:extLst>
          </p:cNvPr>
          <p:cNvSpPr/>
          <p:nvPr/>
        </p:nvSpPr>
        <p:spPr>
          <a:xfrm>
            <a:off x="837399" y="2285589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基数据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E8F9B17-0CA2-22D5-884D-73AD27DC6500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686829" y="2944919"/>
            <a:ext cx="0" cy="393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38124D5-EA80-8303-F732-253A0E00A6A1}"/>
              </a:ext>
            </a:extLst>
          </p:cNvPr>
          <p:cNvSpPr/>
          <p:nvPr/>
        </p:nvSpPr>
        <p:spPr>
          <a:xfrm>
            <a:off x="837399" y="3338680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EF6D2C0-2A1B-7540-C348-009B6DF58365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1686829" y="3998010"/>
            <a:ext cx="0" cy="434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C81D61-1EA0-6A19-64AE-8F5C80134D5F}"/>
              </a:ext>
            </a:extLst>
          </p:cNvPr>
          <p:cNvSpPr/>
          <p:nvPr/>
        </p:nvSpPr>
        <p:spPr>
          <a:xfrm>
            <a:off x="837399" y="4432529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转为</a:t>
            </a:r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cfradial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3EB53F-6AB8-10CF-2290-C4A46105F81B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1686829" y="5091859"/>
            <a:ext cx="0" cy="329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5267BEE-9AD2-A763-3DBE-48985D125578}"/>
              </a:ext>
            </a:extLst>
          </p:cNvPr>
          <p:cNvSpPr/>
          <p:nvPr/>
        </p:nvSpPr>
        <p:spPr>
          <a:xfrm>
            <a:off x="837399" y="5421524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wradlib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 descr="图表, 散点图&#10;&#10;AI 生成的内容可能不正确。">
            <a:extLst>
              <a:ext uri="{FF2B5EF4-FFF2-40B4-BE49-F238E27FC236}">
                <a16:creationId xmlns:a16="http://schemas.microsoft.com/office/drawing/2014/main" id="{2D252A61-90BD-040E-A595-7DFAE72A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52" y="1262010"/>
            <a:ext cx="3130971" cy="2511189"/>
          </a:xfrm>
          <a:prstGeom prst="rect">
            <a:avLst/>
          </a:prstGeom>
        </p:spPr>
      </p:pic>
      <p:pic>
        <p:nvPicPr>
          <p:cNvPr id="31" name="图片 30" descr="图表, 图示&#10;&#10;AI 生成的内容可能不正确。">
            <a:extLst>
              <a:ext uri="{FF2B5EF4-FFF2-40B4-BE49-F238E27FC236}">
                <a16:creationId xmlns:a16="http://schemas.microsoft.com/office/drawing/2014/main" id="{0102442D-81BA-E0D3-BD65-74B7E724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466" y="787345"/>
            <a:ext cx="3688153" cy="3013563"/>
          </a:xfrm>
          <a:prstGeom prst="rect">
            <a:avLst/>
          </a:prstGeom>
        </p:spPr>
      </p:pic>
      <p:pic>
        <p:nvPicPr>
          <p:cNvPr id="33" name="图片 32" descr="地图&#10;&#10;AI 生成的内容可能不正确。">
            <a:extLst>
              <a:ext uri="{FF2B5EF4-FFF2-40B4-BE49-F238E27FC236}">
                <a16:creationId xmlns:a16="http://schemas.microsoft.com/office/drawing/2014/main" id="{E6576855-2C09-0260-6D1E-F1F08EF97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105" y="3793944"/>
            <a:ext cx="3912064" cy="2583331"/>
          </a:xfrm>
          <a:prstGeom prst="rect">
            <a:avLst/>
          </a:prstGeom>
        </p:spPr>
      </p:pic>
      <p:pic>
        <p:nvPicPr>
          <p:cNvPr id="35" name="图片 34" descr="图表&#10;&#10;AI 生成的内容可能不正确。">
            <a:extLst>
              <a:ext uri="{FF2B5EF4-FFF2-40B4-BE49-F238E27FC236}">
                <a16:creationId xmlns:a16="http://schemas.microsoft.com/office/drawing/2014/main" id="{275D3E4A-4BD7-A616-97E3-50E4BA67D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448" y="3930391"/>
            <a:ext cx="3688153" cy="284159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3C8BADB-73C2-1FB1-FDEE-243566290642}"/>
              </a:ext>
            </a:extLst>
          </p:cNvPr>
          <p:cNvSpPr txBox="1"/>
          <p:nvPr/>
        </p:nvSpPr>
        <p:spPr>
          <a:xfrm>
            <a:off x="4647399" y="892678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重庆雷达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18FEDBF-279C-387E-C66C-A45B3ED798BB}"/>
              </a:ext>
            </a:extLst>
          </p:cNvPr>
          <p:cNvSpPr txBox="1"/>
          <p:nvPr/>
        </p:nvSpPr>
        <p:spPr>
          <a:xfrm>
            <a:off x="111892" y="6398020"/>
            <a:ext cx="474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>
                <a:hlinkClick r:id="rId7"/>
              </a:rPr>
              <a:t>examples/</a:t>
            </a:r>
            <a:r>
              <a:rPr lang="zh-CN" altLang="en-US" dirty="0">
                <a:hlinkClick r:id="rId7"/>
              </a:rPr>
              <a:t>qc_wradlib_clutter_cn.ipynb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456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C5B43-152B-531D-04DD-588E547BF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D466B812-29EF-D2CC-899E-227D53A521AB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数据处理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速度退模糊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E15D37-C38A-109D-4BFB-430EB3C152C0}"/>
              </a:ext>
            </a:extLst>
          </p:cNvPr>
          <p:cNvSpPr txBox="1"/>
          <p:nvPr/>
        </p:nvSpPr>
        <p:spPr>
          <a:xfrm>
            <a:off x="432603" y="921525"/>
            <a:ext cx="5429183" cy="123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速度退模糊</a:t>
            </a:r>
            <a:endParaRPr lang="en-US" altLang="zh-CN" sz="2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工具包实现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CA25913-59A8-A940-F5F1-58520B082445}"/>
              </a:ext>
            </a:extLst>
          </p:cNvPr>
          <p:cNvSpPr/>
          <p:nvPr/>
        </p:nvSpPr>
        <p:spPr>
          <a:xfrm>
            <a:off x="837399" y="2896794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基数据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65D7A9-6E3B-BDCD-E6CA-502791715832}"/>
              </a:ext>
            </a:extLst>
          </p:cNvPr>
          <p:cNvSpPr/>
          <p:nvPr/>
        </p:nvSpPr>
        <p:spPr>
          <a:xfrm>
            <a:off x="837399" y="3949885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B3164F6-ACCE-C545-EB76-95861446676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686829" y="4609215"/>
            <a:ext cx="0" cy="434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764BD72-0EB5-BEC2-E451-DB02D1926E7A}"/>
              </a:ext>
            </a:extLst>
          </p:cNvPr>
          <p:cNvSpPr/>
          <p:nvPr/>
        </p:nvSpPr>
        <p:spPr>
          <a:xfrm>
            <a:off x="837399" y="5043734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退模糊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8842BA1-CFB5-275F-79FF-ADC9973B922B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1686829" y="3556124"/>
            <a:ext cx="0" cy="393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31055B91-4F57-9EA7-292D-76E5B681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86" y="2433452"/>
            <a:ext cx="3723323" cy="3032863"/>
          </a:xfrm>
          <a:prstGeom prst="rect">
            <a:avLst/>
          </a:prstGeom>
        </p:spPr>
      </p:pic>
      <p:pic>
        <p:nvPicPr>
          <p:cNvPr id="19" name="图片 18" descr="图示&#10;&#10;AI 生成的内容可能不正确。">
            <a:extLst>
              <a:ext uri="{FF2B5EF4-FFF2-40B4-BE49-F238E27FC236}">
                <a16:creationId xmlns:a16="http://schemas.microsoft.com/office/drawing/2014/main" id="{59376BC9-1282-FA90-FED9-E0D332426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907" y="2433453"/>
            <a:ext cx="3723323" cy="303286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6994362-8C73-8171-A3F5-AF282B732188}"/>
              </a:ext>
            </a:extLst>
          </p:cNvPr>
          <p:cNvSpPr txBox="1"/>
          <p:nvPr/>
        </p:nvSpPr>
        <p:spPr>
          <a:xfrm>
            <a:off x="4825722" y="18512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退模糊前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273AEE-7489-35CE-5AD2-0BB7A5D8311D}"/>
              </a:ext>
            </a:extLst>
          </p:cNvPr>
          <p:cNvSpPr txBox="1"/>
          <p:nvPr/>
        </p:nvSpPr>
        <p:spPr>
          <a:xfrm>
            <a:off x="9346922" y="19751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退模糊后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4029A3B-107F-3895-3892-0FA4A936855F}"/>
              </a:ext>
            </a:extLst>
          </p:cNvPr>
          <p:cNvSpPr/>
          <p:nvPr/>
        </p:nvSpPr>
        <p:spPr>
          <a:xfrm>
            <a:off x="4860758" y="3429000"/>
            <a:ext cx="601579" cy="358541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331A3D8-1423-60C7-9058-3302C356287F}"/>
              </a:ext>
            </a:extLst>
          </p:cNvPr>
          <p:cNvSpPr txBox="1"/>
          <p:nvPr/>
        </p:nvSpPr>
        <p:spPr>
          <a:xfrm>
            <a:off x="4594890" y="28571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速度模糊区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A2FC27E-4120-B860-8D83-77673756F387}"/>
              </a:ext>
            </a:extLst>
          </p:cNvPr>
          <p:cNvSpPr/>
          <p:nvPr/>
        </p:nvSpPr>
        <p:spPr>
          <a:xfrm>
            <a:off x="9299341" y="3452369"/>
            <a:ext cx="601579" cy="358541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9FBF426-703A-D9D3-DBCD-FB47ECA48750}"/>
              </a:ext>
            </a:extLst>
          </p:cNvPr>
          <p:cNvSpPr txBox="1"/>
          <p:nvPr/>
        </p:nvSpPr>
        <p:spPr>
          <a:xfrm>
            <a:off x="8823589" y="29940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成功退模糊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FA6D0F-CF60-BA42-E214-9530042D3DC8}"/>
              </a:ext>
            </a:extLst>
          </p:cNvPr>
          <p:cNvSpPr txBox="1"/>
          <p:nvPr/>
        </p:nvSpPr>
        <p:spPr>
          <a:xfrm>
            <a:off x="294640" y="6301767"/>
            <a:ext cx="474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>
                <a:hlinkClick r:id="rId5"/>
              </a:rPr>
              <a:t>examples/</a:t>
            </a:r>
            <a:r>
              <a:rPr lang="en-US" altLang="zh-CN" dirty="0" err="1">
                <a:hlinkClick r:id="rId5"/>
              </a:rPr>
              <a:t>qc_velocity_dealias_cn.ipynb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57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490B2-05D5-E388-7DA2-0AA43DB1E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CB8FFC2-E9B7-1A7B-51A4-DD46CF1036C3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基数据解析及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绘图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8F1E12-C314-864D-EED5-5D3FE70400A2}"/>
              </a:ext>
            </a:extLst>
          </p:cNvPr>
          <p:cNvSpPr txBox="1"/>
          <p:nvPr/>
        </p:nvSpPr>
        <p:spPr>
          <a:xfrm>
            <a:off x="346577" y="1325563"/>
            <a:ext cx="647292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单站绘图（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-PPI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极坐标绘图主要基于</a:t>
            </a:r>
            <a:r>
              <a:rPr lang="en-US" altLang="zh-CN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RadarDisplay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6E3D8CB-EF04-510A-F728-08A7B79F0DA5}"/>
              </a:ext>
            </a:extLst>
          </p:cNvPr>
          <p:cNvSpPr/>
          <p:nvPr/>
        </p:nvSpPr>
        <p:spPr>
          <a:xfrm>
            <a:off x="1592982" y="2732940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基数据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BC59BF1-3C0B-32E1-7ABD-382AB7605745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2442412" y="3392270"/>
            <a:ext cx="0" cy="866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6A699BE-5074-D939-F233-E9D941266B74}"/>
              </a:ext>
            </a:extLst>
          </p:cNvPr>
          <p:cNvSpPr/>
          <p:nvPr/>
        </p:nvSpPr>
        <p:spPr>
          <a:xfrm>
            <a:off x="1592982" y="4259178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951BECC-56F7-0F10-3323-430402FF5608}"/>
              </a:ext>
            </a:extLst>
          </p:cNvPr>
          <p:cNvSpPr txBox="1"/>
          <p:nvPr/>
        </p:nvSpPr>
        <p:spPr>
          <a:xfrm>
            <a:off x="2529039" y="3533336"/>
            <a:ext cx="3342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调用</a:t>
            </a:r>
            <a:r>
              <a:rPr lang="en-US" altLang="zh-CN" sz="1600" dirty="0" err="1"/>
              <a:t>metradar.io.decode_fmt_pyart</a:t>
            </a:r>
            <a:endParaRPr lang="en-US" altLang="zh-CN" sz="1600" dirty="0"/>
          </a:p>
          <a:p>
            <a:r>
              <a:rPr lang="zh-CN" altLang="en-US" sz="1600" dirty="0"/>
              <a:t>中的</a:t>
            </a:r>
            <a:r>
              <a:rPr lang="en-US" altLang="zh-CN" sz="1600" dirty="0" err="1"/>
              <a:t>read_cnrad_fmt</a:t>
            </a:r>
            <a:r>
              <a:rPr lang="zh-CN" altLang="en-US" sz="1600" dirty="0"/>
              <a:t>函数</a:t>
            </a:r>
            <a:endParaRPr lang="en-US" altLang="zh-CN" sz="16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2455D8-466C-7617-BE74-9DA3D913BC14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442411" y="4918508"/>
            <a:ext cx="1" cy="77964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1CBEC89-075C-1AEF-73C1-052DFA41E9DB}"/>
              </a:ext>
            </a:extLst>
          </p:cNvPr>
          <p:cNvSpPr txBox="1"/>
          <p:nvPr/>
        </p:nvSpPr>
        <p:spPr>
          <a:xfrm>
            <a:off x="2529039" y="5139055"/>
            <a:ext cx="3342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调用</a:t>
            </a:r>
            <a:r>
              <a:rPr lang="en-US" altLang="zh-CN" sz="1600" dirty="0" err="1"/>
              <a:t>pyart</a:t>
            </a:r>
            <a:r>
              <a:rPr lang="zh-CN" altLang="en-US" sz="1600" dirty="0"/>
              <a:t>的</a:t>
            </a:r>
            <a:r>
              <a:rPr lang="en-US" altLang="zh-CN" sz="1600" dirty="0" err="1"/>
              <a:t>RadarDisplay</a:t>
            </a:r>
            <a:r>
              <a:rPr lang="zh-CN" altLang="en-US" sz="1600" dirty="0"/>
              <a:t>模块</a:t>
            </a:r>
            <a:endParaRPr lang="en-US" altLang="zh-CN" sz="1600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44E7141-0723-441A-BE96-1D69B0933C7F}"/>
              </a:ext>
            </a:extLst>
          </p:cNvPr>
          <p:cNvSpPr/>
          <p:nvPr/>
        </p:nvSpPr>
        <p:spPr>
          <a:xfrm>
            <a:off x="1592982" y="5735052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</a:t>
            </a:r>
          </a:p>
        </p:txBody>
      </p:sp>
      <p:pic>
        <p:nvPicPr>
          <p:cNvPr id="27" name="图片 26" descr="地图&#10;&#10;AI 生成的内容可能不正确。">
            <a:extLst>
              <a:ext uri="{FF2B5EF4-FFF2-40B4-BE49-F238E27FC236}">
                <a16:creationId xmlns:a16="http://schemas.microsoft.com/office/drawing/2014/main" id="{D3C35401-9009-6C83-C885-A1D41EC95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58" y="1148801"/>
            <a:ext cx="2126666" cy="1800000"/>
          </a:xfrm>
          <a:prstGeom prst="rect">
            <a:avLst/>
          </a:prstGeom>
        </p:spPr>
      </p:pic>
      <p:pic>
        <p:nvPicPr>
          <p:cNvPr id="29" name="图片 28" descr="图示&#10;&#10;AI 生成的内容可能不正确。">
            <a:extLst>
              <a:ext uri="{FF2B5EF4-FFF2-40B4-BE49-F238E27FC236}">
                <a16:creationId xmlns:a16="http://schemas.microsoft.com/office/drawing/2014/main" id="{ECFEDB90-9ABA-CEF7-2112-3156901E9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828" y="1182489"/>
            <a:ext cx="2166667" cy="1800000"/>
          </a:xfrm>
          <a:prstGeom prst="rect">
            <a:avLst/>
          </a:prstGeom>
        </p:spPr>
      </p:pic>
      <p:pic>
        <p:nvPicPr>
          <p:cNvPr id="31" name="图片 30" descr="图示&#10;&#10;AI 生成的内容可能不正确。">
            <a:extLst>
              <a:ext uri="{FF2B5EF4-FFF2-40B4-BE49-F238E27FC236}">
                <a16:creationId xmlns:a16="http://schemas.microsoft.com/office/drawing/2014/main" id="{E1EB5811-65FE-CE57-3855-36B31BC04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800" y="3062605"/>
            <a:ext cx="2170000" cy="1800000"/>
          </a:xfrm>
          <a:prstGeom prst="rect">
            <a:avLst/>
          </a:prstGeom>
        </p:spPr>
      </p:pic>
      <p:pic>
        <p:nvPicPr>
          <p:cNvPr id="33" name="图片 32" descr="地图&#10;&#10;AI 生成的内容可能不正确。">
            <a:extLst>
              <a:ext uri="{FF2B5EF4-FFF2-40B4-BE49-F238E27FC236}">
                <a16:creationId xmlns:a16="http://schemas.microsoft.com/office/drawing/2014/main" id="{BA6CAB31-A851-3D02-B04E-32E28382C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827" y="3062605"/>
            <a:ext cx="2136667" cy="1800000"/>
          </a:xfrm>
          <a:prstGeom prst="rect">
            <a:avLst/>
          </a:prstGeom>
        </p:spPr>
      </p:pic>
      <p:pic>
        <p:nvPicPr>
          <p:cNvPr id="35" name="图片 34" descr="地图&#10;&#10;AI 生成的内容可能不正确。">
            <a:extLst>
              <a:ext uri="{FF2B5EF4-FFF2-40B4-BE49-F238E27FC236}">
                <a16:creationId xmlns:a16="http://schemas.microsoft.com/office/drawing/2014/main" id="{B63FAADD-F523-BC1A-732E-BF1E441D0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258" y="4976409"/>
            <a:ext cx="2140000" cy="1800000"/>
          </a:xfrm>
          <a:prstGeom prst="rect">
            <a:avLst/>
          </a:prstGeom>
        </p:spPr>
      </p:pic>
      <p:pic>
        <p:nvPicPr>
          <p:cNvPr id="37" name="图片 36" descr="图表&#10;&#10;AI 生成的内容可能不正确。">
            <a:extLst>
              <a:ext uri="{FF2B5EF4-FFF2-40B4-BE49-F238E27FC236}">
                <a16:creationId xmlns:a16="http://schemas.microsoft.com/office/drawing/2014/main" id="{7955252D-A9BC-46ED-E89C-DF18B621C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6827" y="4976409"/>
            <a:ext cx="2156667" cy="180000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8EB11F24-1382-53E9-C5E5-2F498003AEF3}"/>
              </a:ext>
            </a:extLst>
          </p:cNvPr>
          <p:cNvSpPr txBox="1"/>
          <p:nvPr/>
        </p:nvSpPr>
        <p:spPr>
          <a:xfrm>
            <a:off x="294640" y="6467159"/>
            <a:ext cx="474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>
                <a:hlinkClick r:id="rId9"/>
              </a:rPr>
              <a:t>examples/</a:t>
            </a:r>
            <a:r>
              <a:rPr lang="en-US" altLang="zh-CN" dirty="0" err="1">
                <a:hlinkClick r:id="rId9"/>
              </a:rPr>
              <a:t>draw_radar_single.ipynb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862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DA825-3B67-4BFC-D2F8-20752FFF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70CF4D02-574B-F5BA-E16D-A3CA5BE7BE60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ROSE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产品数据解析及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绘图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2FA582-F25B-78B0-107F-E51D7BD6E916}"/>
              </a:ext>
            </a:extLst>
          </p:cNvPr>
          <p:cNvSpPr txBox="1"/>
          <p:nvPr/>
        </p:nvSpPr>
        <p:spPr>
          <a:xfrm>
            <a:off x="346577" y="1325563"/>
            <a:ext cx="647292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产品解析绘图（网格产品）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经纬网格绘图基于</a:t>
            </a:r>
            <a:r>
              <a:rPr lang="en-US" altLang="zh-CN" sz="16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metradar.graph.draw_latlon_func</a:t>
            </a:r>
            <a:r>
              <a:rPr lang="zh-CN" altLang="en-US" sz="1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0AAD49-4F27-EE83-C363-160ECACE56CF}"/>
              </a:ext>
            </a:extLst>
          </p:cNvPr>
          <p:cNvSpPr/>
          <p:nvPr/>
        </p:nvSpPr>
        <p:spPr>
          <a:xfrm>
            <a:off x="1592982" y="2732940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ROSE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8EF7AA6-80A1-3B16-7FC5-EE3A26929965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2442412" y="3392270"/>
            <a:ext cx="0" cy="866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9D34E5B-462C-3FC4-DD48-CC726F0BA251}"/>
              </a:ext>
            </a:extLst>
          </p:cNvPr>
          <p:cNvSpPr/>
          <p:nvPr/>
        </p:nvSpPr>
        <p:spPr>
          <a:xfrm>
            <a:off x="1592982" y="4259178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Xarray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5F15BC9-B99F-6A65-71FE-A01010B5297F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2442411" y="4918508"/>
            <a:ext cx="1" cy="670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01A142C-472E-9D7F-3CB1-B4780E52BE3B}"/>
              </a:ext>
            </a:extLst>
          </p:cNvPr>
          <p:cNvSpPr txBox="1"/>
          <p:nvPr/>
        </p:nvSpPr>
        <p:spPr>
          <a:xfrm>
            <a:off x="2529039" y="5139055"/>
            <a:ext cx="3342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调用</a:t>
            </a:r>
            <a:r>
              <a:rPr lang="en-US" altLang="zh-CN" sz="16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draw_latlon_func</a:t>
            </a:r>
            <a:endParaRPr lang="en-US" altLang="zh-CN" sz="1600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19C3315-E208-269A-102F-366A25714585}"/>
              </a:ext>
            </a:extLst>
          </p:cNvPr>
          <p:cNvSpPr/>
          <p:nvPr/>
        </p:nvSpPr>
        <p:spPr>
          <a:xfrm>
            <a:off x="1592981" y="5589038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23E3809-1C4F-8502-FAFC-5F6B86E41BA0}"/>
              </a:ext>
            </a:extLst>
          </p:cNvPr>
          <p:cNvSpPr txBox="1"/>
          <p:nvPr/>
        </p:nvSpPr>
        <p:spPr>
          <a:xfrm>
            <a:off x="294640" y="6447907"/>
            <a:ext cx="474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examples/</a:t>
            </a:r>
            <a:r>
              <a:rPr lang="en-US" altLang="zh-CN" dirty="0" err="1">
                <a:hlinkClick r:id="rId3"/>
              </a:rPr>
              <a:t>read_rose.ipynb</a:t>
            </a:r>
            <a:endParaRPr lang="zh-CN" altLang="en-US" dirty="0"/>
          </a:p>
        </p:txBody>
      </p:sp>
      <p:pic>
        <p:nvPicPr>
          <p:cNvPr id="4" name="图片 3" descr="地图&#10;&#10;AI 生成的内容可能不正确。">
            <a:extLst>
              <a:ext uri="{FF2B5EF4-FFF2-40B4-BE49-F238E27FC236}">
                <a16:creationId xmlns:a16="http://schemas.microsoft.com/office/drawing/2014/main" id="{CC8A200A-2D77-FBBE-36EA-7A5AF5F564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944" y="805117"/>
            <a:ext cx="2226142" cy="1800000"/>
          </a:xfrm>
          <a:prstGeom prst="rect">
            <a:avLst/>
          </a:prstGeom>
        </p:spPr>
      </p:pic>
      <p:pic>
        <p:nvPicPr>
          <p:cNvPr id="9" name="图片 8" descr="地图&#10;&#10;AI 生成的内容可能不正确。">
            <a:extLst>
              <a:ext uri="{FF2B5EF4-FFF2-40B4-BE49-F238E27FC236}">
                <a16:creationId xmlns:a16="http://schemas.microsoft.com/office/drawing/2014/main" id="{4D00B811-5A3D-0FD4-A013-F6A11B4DB0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138" y="805117"/>
            <a:ext cx="2265630" cy="1800000"/>
          </a:xfrm>
          <a:prstGeom prst="rect">
            <a:avLst/>
          </a:prstGeom>
        </p:spPr>
      </p:pic>
      <p:pic>
        <p:nvPicPr>
          <p:cNvPr id="12" name="图片 11" descr="散点图&#10;&#10;AI 生成的内容可能不正确。">
            <a:extLst>
              <a:ext uri="{FF2B5EF4-FFF2-40B4-BE49-F238E27FC236}">
                <a16:creationId xmlns:a16="http://schemas.microsoft.com/office/drawing/2014/main" id="{AFAC4293-3CB8-23FE-8065-91FBE17CA0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944" y="2732940"/>
            <a:ext cx="2270137" cy="1800000"/>
          </a:xfrm>
          <a:prstGeom prst="rect">
            <a:avLst/>
          </a:prstGeom>
        </p:spPr>
      </p:pic>
      <p:pic>
        <p:nvPicPr>
          <p:cNvPr id="14" name="图片 13" descr="地图&#10;&#10;AI 生成的内容可能不正确。">
            <a:extLst>
              <a:ext uri="{FF2B5EF4-FFF2-40B4-BE49-F238E27FC236}">
                <a16:creationId xmlns:a16="http://schemas.microsoft.com/office/drawing/2014/main" id="{F09C0929-AD72-4532-E168-285B6A53C0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138" y="2788843"/>
            <a:ext cx="2226142" cy="1800000"/>
          </a:xfrm>
          <a:prstGeom prst="rect">
            <a:avLst/>
          </a:prstGeom>
        </p:spPr>
      </p:pic>
      <p:pic>
        <p:nvPicPr>
          <p:cNvPr id="16" name="图片 15" descr="图片包含 图示&#10;&#10;AI 生成的内容可能不正确。">
            <a:extLst>
              <a:ext uri="{FF2B5EF4-FFF2-40B4-BE49-F238E27FC236}">
                <a16:creationId xmlns:a16="http://schemas.microsoft.com/office/drawing/2014/main" id="{3AD1BD28-B61B-F4B1-2E23-8D711D8252F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58" y="4798156"/>
            <a:ext cx="2301828" cy="1800000"/>
          </a:xfrm>
          <a:prstGeom prst="rect">
            <a:avLst/>
          </a:prstGeom>
        </p:spPr>
      </p:pic>
      <p:pic>
        <p:nvPicPr>
          <p:cNvPr id="20" name="图片 19" descr="散点图&#10;&#10;AI 生成的内容可能不正确。">
            <a:extLst>
              <a:ext uri="{FF2B5EF4-FFF2-40B4-BE49-F238E27FC236}">
                <a16:creationId xmlns:a16="http://schemas.microsoft.com/office/drawing/2014/main" id="{5E120B18-5922-DDF6-8C86-2C5EBBCDB2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295" y="4822630"/>
            <a:ext cx="230182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2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70BDD-67DE-916A-F5F7-650A88E8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3A803CF-6A2E-9EE3-7C07-B4CB72A51E0C}"/>
              </a:ext>
            </a:extLst>
          </p:cNvPr>
          <p:cNvCxnSpPr>
            <a:cxnSpLocks/>
            <a:stCxn id="5" idx="2"/>
            <a:endCxn id="22" idx="0"/>
          </p:cNvCxnSpPr>
          <p:nvPr/>
        </p:nvCxnSpPr>
        <p:spPr>
          <a:xfrm flipH="1">
            <a:off x="3492201" y="4557385"/>
            <a:ext cx="1546" cy="87041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8A9E671D-E227-0A57-36E7-8C5B75ECAFF0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拼图数据解析及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绘图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24C8D0-86B1-C6C4-3F8C-D7C8B6807FB0}"/>
              </a:ext>
            </a:extLst>
          </p:cNvPr>
          <p:cNvSpPr txBox="1"/>
          <p:nvPr/>
        </p:nvSpPr>
        <p:spPr>
          <a:xfrm>
            <a:off x="323954" y="1027180"/>
            <a:ext cx="6472924" cy="101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拼图绘图（经纬网格）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经纬网格绘图基于</a:t>
            </a:r>
            <a:r>
              <a:rPr lang="en-US" altLang="zh-CN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metradar.graph.draw_latlon_func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3371950-8360-9A7B-C8B9-13E6B2F6F40F}"/>
              </a:ext>
            </a:extLst>
          </p:cNvPr>
          <p:cNvSpPr/>
          <p:nvPr/>
        </p:nvSpPr>
        <p:spPr>
          <a:xfrm>
            <a:off x="554893" y="2420120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探测中心拼图数据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0F3607B-AA8C-4CCB-531C-D72D95ADD407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1404323" y="3079450"/>
            <a:ext cx="2089424" cy="818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C5FCC08-2781-8E93-9017-11EC973589F4}"/>
              </a:ext>
            </a:extLst>
          </p:cNvPr>
          <p:cNvSpPr/>
          <p:nvPr/>
        </p:nvSpPr>
        <p:spPr>
          <a:xfrm>
            <a:off x="1828352" y="3898055"/>
            <a:ext cx="333078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Xarray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对象（经纬网格）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87AD349-F890-0289-8EAC-5A91AC17677C}"/>
              </a:ext>
            </a:extLst>
          </p:cNvPr>
          <p:cNvSpPr/>
          <p:nvPr/>
        </p:nvSpPr>
        <p:spPr>
          <a:xfrm>
            <a:off x="2642772" y="2420120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SWAN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拼图数据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676BC87-6E6D-4F04-4EC1-C1996BA52992}"/>
              </a:ext>
            </a:extLst>
          </p:cNvPr>
          <p:cNvSpPr/>
          <p:nvPr/>
        </p:nvSpPr>
        <p:spPr>
          <a:xfrm>
            <a:off x="4730651" y="2420120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ROSE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B149C43-6837-5DFD-720D-716806EDCF2D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3492202" y="3079450"/>
            <a:ext cx="1545" cy="818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BA92C16-BED9-5FFA-2ADD-F9311095CC43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3493747" y="3079450"/>
            <a:ext cx="2086334" cy="818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39220F3-C3F5-8600-3865-18E6E43C9054}"/>
              </a:ext>
            </a:extLst>
          </p:cNvPr>
          <p:cNvSpPr/>
          <p:nvPr/>
        </p:nvSpPr>
        <p:spPr>
          <a:xfrm>
            <a:off x="2043517" y="5427795"/>
            <a:ext cx="2897367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A98545F-8BBF-91A3-09B3-4719D3CAA647}"/>
              </a:ext>
            </a:extLst>
          </p:cNvPr>
          <p:cNvSpPr txBox="1"/>
          <p:nvPr/>
        </p:nvSpPr>
        <p:spPr>
          <a:xfrm>
            <a:off x="1493355" y="4816443"/>
            <a:ext cx="39142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调用</a:t>
            </a:r>
            <a:r>
              <a:rPr lang="en-US" altLang="zh-CN" sz="16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metradar.graph.draw_latlon_func</a:t>
            </a:r>
            <a:endParaRPr lang="en-US" altLang="zh-CN" sz="16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F1144CF-FD4D-9BA2-E948-66C91FBCA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78" y="2628892"/>
            <a:ext cx="5100482" cy="356224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FE5D303-7DD6-5E80-0381-7B2AF8984ADA}"/>
              </a:ext>
            </a:extLst>
          </p:cNvPr>
          <p:cNvSpPr txBox="1"/>
          <p:nvPr/>
        </p:nvSpPr>
        <p:spPr>
          <a:xfrm>
            <a:off x="277095" y="6410607"/>
            <a:ext cx="890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>
                <a:hlinkClick r:id="rId4"/>
              </a:rPr>
              <a:t>examples/</a:t>
            </a:r>
            <a:r>
              <a:rPr lang="en-US" altLang="zh-CN" dirty="0" err="1">
                <a:hlinkClick r:id="rId4"/>
              </a:rPr>
              <a:t>draw_mosaic_datan.ipynb</a:t>
            </a:r>
            <a:r>
              <a:rPr lang="en-US" altLang="zh-CN" dirty="0">
                <a:hlinkClick r:id="rId4"/>
              </a:rPr>
              <a:t> </a:t>
            </a:r>
            <a:r>
              <a:rPr lang="zh-CN" altLang="en-US" dirty="0"/>
              <a:t>或 </a:t>
            </a:r>
            <a:r>
              <a:rPr lang="en-US" altLang="zh-CN" dirty="0">
                <a:hlinkClick r:id="rId5"/>
              </a:rPr>
              <a:t>examples/</a:t>
            </a:r>
            <a:r>
              <a:rPr lang="en-US" altLang="zh-CN" dirty="0" err="1">
                <a:hlinkClick r:id="rId5"/>
              </a:rPr>
              <a:t>draw_swan.ipynb</a:t>
            </a:r>
            <a:r>
              <a:rPr lang="zh-CN" altLang="en-US" dirty="0">
                <a:hlinkClick r:id="rId5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76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285015" y="72189"/>
            <a:ext cx="10170160" cy="1010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2385" y="1167130"/>
            <a:ext cx="8809990" cy="43453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研发背景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功能设计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未来计划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F0B9-9150-642B-177D-1E33736F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4C3F5D14-9083-44EE-4DD2-6307CE56B6FA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雷达和自动站综合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绘图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BEACBA-21E2-9C4B-700D-4ECCBA4B2C78}"/>
              </a:ext>
            </a:extLst>
          </p:cNvPr>
          <p:cNvSpPr txBox="1"/>
          <p:nvPr/>
        </p:nvSpPr>
        <p:spPr>
          <a:xfrm>
            <a:off x="294640" y="1007929"/>
            <a:ext cx="647292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雷达和自动站综合绘图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pt-BR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metradar.graph.draw_radar_comp_func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343E6D-CE96-0E7E-20A0-B3E7F15B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99" y="1922611"/>
            <a:ext cx="5661624" cy="4393655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C737E92A-6F0C-2671-5884-20D16B8EAE38}"/>
              </a:ext>
            </a:extLst>
          </p:cNvPr>
          <p:cNvSpPr/>
          <p:nvPr/>
        </p:nvSpPr>
        <p:spPr>
          <a:xfrm>
            <a:off x="650709" y="2266114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基数据或拼图或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PUP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C9E6418-6030-6096-314C-FA6C3001F6B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1500139" y="2925444"/>
            <a:ext cx="0" cy="866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52AF1E5-7C36-AC46-48F0-1F7F470D1188}"/>
              </a:ext>
            </a:extLst>
          </p:cNvPr>
          <p:cNvSpPr/>
          <p:nvPr/>
        </p:nvSpPr>
        <p:spPr>
          <a:xfrm>
            <a:off x="650709" y="3792351"/>
            <a:ext cx="1698859" cy="9095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对象或经纬网格数据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6298DBA-3920-CCA3-8745-498E441F9D34}"/>
              </a:ext>
            </a:extLst>
          </p:cNvPr>
          <p:cNvSpPr/>
          <p:nvPr/>
        </p:nvSpPr>
        <p:spPr>
          <a:xfrm>
            <a:off x="2727632" y="2262437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自动站分钟级数据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1F39CBA-64D1-E0D0-8F61-D74D5DF322A6}"/>
              </a:ext>
            </a:extLst>
          </p:cNvPr>
          <p:cNvSpPr/>
          <p:nvPr/>
        </p:nvSpPr>
        <p:spPr>
          <a:xfrm>
            <a:off x="4804555" y="2275104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自动小时钟级数据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FCAF541-EBF9-1BC4-D28A-B89B2A6EBD6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577062" y="2921767"/>
            <a:ext cx="8363" cy="1087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67C0080-D0F7-D01D-C7BE-A884B0A5F7B8}"/>
              </a:ext>
            </a:extLst>
          </p:cNvPr>
          <p:cNvSpPr txBox="1"/>
          <p:nvPr/>
        </p:nvSpPr>
        <p:spPr>
          <a:xfrm>
            <a:off x="3035111" y="3111366"/>
            <a:ext cx="110062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从天擎下载</a:t>
            </a:r>
            <a:endParaRPr lang="en-US" altLang="zh-CN" sz="1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7C94CA0-524A-48E8-54AE-D77D3D2A64B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653985" y="2934434"/>
            <a:ext cx="0" cy="10744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2B2934E-2C43-FC4B-19A4-519CF8DFC9DA}"/>
              </a:ext>
            </a:extLst>
          </p:cNvPr>
          <p:cNvSpPr txBox="1"/>
          <p:nvPr/>
        </p:nvSpPr>
        <p:spPr>
          <a:xfrm>
            <a:off x="5120396" y="3111366"/>
            <a:ext cx="110062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从天擎下载</a:t>
            </a:r>
            <a:endParaRPr lang="en-US" altLang="zh-CN" sz="14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392B2B8-E900-19F8-F7EA-EF70CCDAF38A}"/>
              </a:ext>
            </a:extLst>
          </p:cNvPr>
          <p:cNvSpPr/>
          <p:nvPr/>
        </p:nvSpPr>
        <p:spPr>
          <a:xfrm>
            <a:off x="2727631" y="4042610"/>
            <a:ext cx="3775783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与雷达数据匹配时间，计算涡度散度等诊断量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19AEFEE-D7C2-EE85-32FA-D748C7CCA16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500139" y="4701940"/>
            <a:ext cx="0" cy="7785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2F236DE-EAC1-C53C-5B34-ABE4B5AAB60A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615523" y="4701940"/>
            <a:ext cx="0" cy="7785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FF68719-486C-BA3A-2614-F4FC3971DBA6}"/>
              </a:ext>
            </a:extLst>
          </p:cNvPr>
          <p:cNvSpPr/>
          <p:nvPr/>
        </p:nvSpPr>
        <p:spPr>
          <a:xfrm>
            <a:off x="668700" y="5480451"/>
            <a:ext cx="5870697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综合绘图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62FCDDB-147E-B18E-A78F-0F7DFEBA388D}"/>
              </a:ext>
            </a:extLst>
          </p:cNvPr>
          <p:cNvSpPr txBox="1"/>
          <p:nvPr/>
        </p:nvSpPr>
        <p:spPr>
          <a:xfrm>
            <a:off x="294640" y="6379263"/>
            <a:ext cx="474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>
                <a:hlinkClick r:id="rId4"/>
              </a:rPr>
              <a:t>examples/</a:t>
            </a:r>
            <a:r>
              <a:rPr lang="en-US" altLang="zh-CN" dirty="0" err="1">
                <a:hlinkClick r:id="rId4"/>
              </a:rPr>
              <a:t>draw_radar_aws.ipynb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0465235-5113-E862-9BB9-C053D374BA41}"/>
              </a:ext>
            </a:extLst>
          </p:cNvPr>
          <p:cNvSpPr txBox="1"/>
          <p:nvPr/>
        </p:nvSpPr>
        <p:spPr>
          <a:xfrm>
            <a:off x="7214135" y="15754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脚本支持批量绘制</a:t>
            </a:r>
          </a:p>
        </p:txBody>
      </p:sp>
    </p:spTree>
    <p:extLst>
      <p:ext uri="{BB962C8B-B14F-4D97-AF65-F5344CB8AC3E}">
        <p14:creationId xmlns:p14="http://schemas.microsoft.com/office/powerpoint/2010/main" val="298230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338B5-7BB8-C2C3-9F4C-CF6824604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B702CE7-23C5-CB8B-C9CE-8B2F5AD09740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诊断分析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1D8AB7-CA1A-D045-14D9-96FCC142C0F2}"/>
              </a:ext>
            </a:extLst>
          </p:cNvPr>
          <p:cNvSpPr txBox="1"/>
          <p:nvPr/>
        </p:nvSpPr>
        <p:spPr>
          <a:xfrm>
            <a:off x="438014" y="933525"/>
            <a:ext cx="5227589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三维组网拼图制作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时间序列图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自动站和雷达单点垂直剖面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降水反演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retrieve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风场反演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pydda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风场反演工具包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EA1C599-F320-6D81-E295-3D850D2745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67739" y="1854765"/>
            <a:ext cx="2287167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CC81BC3-E913-E881-BFCA-E3E5A296878E}"/>
              </a:ext>
            </a:extLst>
          </p:cNvPr>
          <p:cNvSpPr txBox="1"/>
          <p:nvPr/>
        </p:nvSpPr>
        <p:spPr>
          <a:xfrm>
            <a:off x="6454906" y="1623932"/>
            <a:ext cx="406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</a:rPr>
              <a:t>metradar.project.make_mosaic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48C90EA-5D6F-D7DD-DFC0-321D3B4A698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86965" y="2960066"/>
            <a:ext cx="166794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5123A07-A495-C204-E654-178952F6FC60}"/>
              </a:ext>
            </a:extLst>
          </p:cNvPr>
          <p:cNvSpPr txBox="1"/>
          <p:nvPr/>
        </p:nvSpPr>
        <p:spPr>
          <a:xfrm>
            <a:off x="6454905" y="2729233"/>
            <a:ext cx="4234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</a:rPr>
              <a:t>metradar.project.make_vpr_aws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D23CC42-B002-F1AB-8D7B-5895EFEE04B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786965" y="4065365"/>
            <a:ext cx="166794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F785717-4E11-BF01-2A72-BA445D87EDDE}"/>
              </a:ext>
            </a:extLst>
          </p:cNvPr>
          <p:cNvSpPr txBox="1"/>
          <p:nvPr/>
        </p:nvSpPr>
        <p:spPr>
          <a:xfrm>
            <a:off x="6454905" y="3834532"/>
            <a:ext cx="2837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</a:rPr>
              <a:t>metradar.project.qpe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9C48406-899D-88FB-9D0B-E65D92D092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786965" y="5161734"/>
            <a:ext cx="166794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070CAF1-0335-D158-5EE4-81C372718923}"/>
              </a:ext>
            </a:extLst>
          </p:cNvPr>
          <p:cNvSpPr txBox="1"/>
          <p:nvPr/>
        </p:nvSpPr>
        <p:spPr>
          <a:xfrm>
            <a:off x="6454905" y="4930901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</a:rPr>
              <a:t>metradar.project.wind_retrieval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AD954EB-3180-C3CD-3869-464F5AB10374}"/>
              </a:ext>
            </a:extLst>
          </p:cNvPr>
          <p:cNvSpPr txBox="1"/>
          <p:nvPr/>
        </p:nvSpPr>
        <p:spPr>
          <a:xfrm>
            <a:off x="4864740" y="145863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DC5317-6B5C-7BED-BFE8-53FAF08C0DBE}"/>
              </a:ext>
            </a:extLst>
          </p:cNvPr>
          <p:cNvSpPr txBox="1"/>
          <p:nvPr/>
        </p:nvSpPr>
        <p:spPr>
          <a:xfrm>
            <a:off x="4864739" y="257682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56C90A-5903-A14B-2BFB-7F50FC004969}"/>
              </a:ext>
            </a:extLst>
          </p:cNvPr>
          <p:cNvSpPr txBox="1"/>
          <p:nvPr/>
        </p:nvSpPr>
        <p:spPr>
          <a:xfrm>
            <a:off x="4864738" y="369501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53769B-777F-60C6-AA55-507874CB8953}"/>
              </a:ext>
            </a:extLst>
          </p:cNvPr>
          <p:cNvSpPr txBox="1"/>
          <p:nvPr/>
        </p:nvSpPr>
        <p:spPr>
          <a:xfrm>
            <a:off x="4864737" y="480031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3EAE022-F06D-4495-F018-B18C2AA22123}"/>
              </a:ext>
            </a:extLst>
          </p:cNvPr>
          <p:cNvSpPr txBox="1"/>
          <p:nvPr/>
        </p:nvSpPr>
        <p:spPr>
          <a:xfrm>
            <a:off x="6433985" y="1390882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</a:rPr>
              <a:t>主要提供基础数据供其他算法调用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C478733-3D6E-1AF8-B833-0F30872788E7}"/>
              </a:ext>
            </a:extLst>
          </p:cNvPr>
          <p:cNvSpPr txBox="1"/>
          <p:nvPr/>
        </p:nvSpPr>
        <p:spPr>
          <a:xfrm>
            <a:off x="6402487" y="2475318"/>
            <a:ext cx="510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</a:rPr>
              <a:t>可用于分析单点不同时段的降水性质、判断观测可靠性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F1949E1-F2CE-8EA5-4962-00ECC5A3952C}"/>
              </a:ext>
            </a:extLst>
          </p:cNvPr>
          <p:cNvSpPr txBox="1"/>
          <p:nvPr/>
        </p:nvSpPr>
        <p:spPr>
          <a:xfrm>
            <a:off x="6352756" y="3534451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</a:rPr>
              <a:t>可用于制作网格化的降水实况产品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5ADD5C-86FC-034E-6B35-5D140BC4B095}"/>
              </a:ext>
            </a:extLst>
          </p:cNvPr>
          <p:cNvSpPr txBox="1"/>
          <p:nvPr/>
        </p:nvSpPr>
        <p:spPr>
          <a:xfrm>
            <a:off x="6297719" y="4700070"/>
            <a:ext cx="5519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</a:rPr>
              <a:t>可用于反演高精度三维风场，分析对流结构，低空飞行保障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F166779-710F-4F4B-1AE7-409662EAFFAA}"/>
              </a:ext>
            </a:extLst>
          </p:cNvPr>
          <p:cNvCxnSpPr/>
          <p:nvPr/>
        </p:nvCxnSpPr>
        <p:spPr>
          <a:xfrm>
            <a:off x="866274" y="2122371"/>
            <a:ext cx="10077650" cy="0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821FF45-B40F-FAA9-17D4-4D3EADC1F7E0}"/>
              </a:ext>
            </a:extLst>
          </p:cNvPr>
          <p:cNvCxnSpPr/>
          <p:nvPr/>
        </p:nvCxnSpPr>
        <p:spPr>
          <a:xfrm>
            <a:off x="848628" y="3261361"/>
            <a:ext cx="10077650" cy="0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4DA0EE9-9FA6-CD72-724A-6183190BF6FD}"/>
              </a:ext>
            </a:extLst>
          </p:cNvPr>
          <p:cNvCxnSpPr/>
          <p:nvPr/>
        </p:nvCxnSpPr>
        <p:spPr>
          <a:xfrm>
            <a:off x="903171" y="4296197"/>
            <a:ext cx="10077650" cy="0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CF76561-9D02-7EDC-DD86-958F688B4F85}"/>
              </a:ext>
            </a:extLst>
          </p:cNvPr>
          <p:cNvCxnSpPr/>
          <p:nvPr/>
        </p:nvCxnSpPr>
        <p:spPr>
          <a:xfrm>
            <a:off x="869565" y="5446295"/>
            <a:ext cx="10077650" cy="0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846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2CE78-F6F4-D927-BF3B-3536CD96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A5B1D465-3AEB-F437-8937-16AC8DFEF298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诊断分析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BDADDD-81F4-F699-188E-F85E66CC888A}"/>
              </a:ext>
            </a:extLst>
          </p:cNvPr>
          <p:cNvSpPr txBox="1"/>
          <p:nvPr/>
        </p:nvSpPr>
        <p:spPr>
          <a:xfrm>
            <a:off x="438014" y="899834"/>
            <a:ext cx="522758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三维组网拼图制作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B161B3D-2E9F-D70F-42F0-370EB27093D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67739" y="1821074"/>
            <a:ext cx="2287167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DDA526F-12F9-107B-0C6F-09EBCA99DF80}"/>
              </a:ext>
            </a:extLst>
          </p:cNvPr>
          <p:cNvSpPr txBox="1"/>
          <p:nvPr/>
        </p:nvSpPr>
        <p:spPr>
          <a:xfrm>
            <a:off x="6454906" y="1590241"/>
            <a:ext cx="406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</a:rPr>
              <a:t>metradar.project.make_mosaic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1B0CB-0C0A-1253-A034-6635538EDD4C}"/>
              </a:ext>
            </a:extLst>
          </p:cNvPr>
          <p:cNvSpPr txBox="1"/>
          <p:nvPr/>
        </p:nvSpPr>
        <p:spPr>
          <a:xfrm>
            <a:off x="4864740" y="142494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73E26D6-5C6E-94FF-703B-71BA61340EDA}"/>
              </a:ext>
            </a:extLst>
          </p:cNvPr>
          <p:cNvSpPr/>
          <p:nvPr/>
        </p:nvSpPr>
        <p:spPr>
          <a:xfrm>
            <a:off x="534976" y="2225397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基数据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54ADC82-7D76-625B-4DF0-A2B5B71DC184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384406" y="2884727"/>
            <a:ext cx="372" cy="7164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F42A7D-DE2A-A5CD-49A6-945EE55206FB}"/>
              </a:ext>
            </a:extLst>
          </p:cNvPr>
          <p:cNvSpPr/>
          <p:nvPr/>
        </p:nvSpPr>
        <p:spPr>
          <a:xfrm>
            <a:off x="535348" y="3601213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8DF2BEA-FA97-CE38-540A-327BFBC05F0F}"/>
              </a:ext>
            </a:extLst>
          </p:cNvPr>
          <p:cNvSpPr/>
          <p:nvPr/>
        </p:nvSpPr>
        <p:spPr>
          <a:xfrm>
            <a:off x="2463237" y="2225397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基数据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D9D682A-DE38-AE03-8FC7-50CD016E8D8F}"/>
              </a:ext>
            </a:extLst>
          </p:cNvPr>
          <p:cNvSpPr/>
          <p:nvPr/>
        </p:nvSpPr>
        <p:spPr>
          <a:xfrm>
            <a:off x="4391498" y="2225397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基数据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FFBAC92-6775-A309-53E9-0C150EA1235C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3312667" y="2884727"/>
            <a:ext cx="0" cy="725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4A0DD42-2C71-949D-DFD8-F3AD896CDD8A}"/>
              </a:ext>
            </a:extLst>
          </p:cNvPr>
          <p:cNvSpPr/>
          <p:nvPr/>
        </p:nvSpPr>
        <p:spPr>
          <a:xfrm>
            <a:off x="2463237" y="3609994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BB789F6-444F-E618-6C87-D7DD9C3C895E}"/>
              </a:ext>
            </a:extLst>
          </p:cNvPr>
          <p:cNvSpPr/>
          <p:nvPr/>
        </p:nvSpPr>
        <p:spPr>
          <a:xfrm>
            <a:off x="4391126" y="3615381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FECC1B4-E32C-EDC5-BBB7-44B90EBFA53D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240556" y="2884727"/>
            <a:ext cx="372" cy="73065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048DD09-898C-2214-B1C1-29CE0219B1E4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1384778" y="4260543"/>
            <a:ext cx="1927889" cy="446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496569E-390D-A33D-0FC3-FDBB051A2A87}"/>
              </a:ext>
            </a:extLst>
          </p:cNvPr>
          <p:cNvCxnSpPr>
            <a:cxnSpLocks/>
            <a:stCxn id="21" idx="2"/>
            <a:endCxn id="40" idx="0"/>
          </p:cNvCxnSpPr>
          <p:nvPr/>
        </p:nvCxnSpPr>
        <p:spPr>
          <a:xfrm>
            <a:off x="3312667" y="4269324"/>
            <a:ext cx="0" cy="43811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73E73A2-0CAF-CF2C-418A-32EB6566CE70}"/>
              </a:ext>
            </a:extLst>
          </p:cNvPr>
          <p:cNvCxnSpPr>
            <a:cxnSpLocks/>
            <a:stCxn id="22" idx="2"/>
            <a:endCxn id="40" idx="0"/>
          </p:cNvCxnSpPr>
          <p:nvPr/>
        </p:nvCxnSpPr>
        <p:spPr>
          <a:xfrm flipH="1">
            <a:off x="3312667" y="4274711"/>
            <a:ext cx="1927889" cy="432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5B17128-0137-A676-D766-674445CD55FA}"/>
              </a:ext>
            </a:extLst>
          </p:cNvPr>
          <p:cNvSpPr/>
          <p:nvPr/>
        </p:nvSpPr>
        <p:spPr>
          <a:xfrm>
            <a:off x="1730500" y="4707441"/>
            <a:ext cx="3164333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三维格点化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2CE4885-CD44-2123-DAFF-1D146C70420D}"/>
              </a:ext>
            </a:extLst>
          </p:cNvPr>
          <p:cNvSpPr txBox="1"/>
          <p:nvPr/>
        </p:nvSpPr>
        <p:spPr>
          <a:xfrm>
            <a:off x="1641480" y="2957666"/>
            <a:ext cx="3342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调用</a:t>
            </a:r>
            <a:r>
              <a:rPr lang="en-US" altLang="zh-CN" sz="1600" dirty="0" err="1"/>
              <a:t>metradar.io.decode_fmt_pyart</a:t>
            </a:r>
            <a:endParaRPr lang="en-US" altLang="zh-CN" sz="1600" dirty="0"/>
          </a:p>
          <a:p>
            <a:r>
              <a:rPr lang="zh-CN" altLang="en-US" sz="1600" dirty="0"/>
              <a:t>中的</a:t>
            </a:r>
            <a:r>
              <a:rPr lang="en-US" altLang="zh-CN" sz="1600" dirty="0" err="1"/>
              <a:t>read_cnrad_fmt</a:t>
            </a:r>
            <a:r>
              <a:rPr lang="zh-CN" altLang="en-US" sz="1600" dirty="0"/>
              <a:t>函数</a:t>
            </a:r>
            <a:endParaRPr lang="en-US" altLang="zh-CN" sz="1600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70310096-EE11-8A27-9CFB-BDF4C127D511}"/>
              </a:ext>
            </a:extLst>
          </p:cNvPr>
          <p:cNvCxnSpPr>
            <a:cxnSpLocks/>
            <a:stCxn id="40" idx="2"/>
            <a:endCxn id="55" idx="0"/>
          </p:cNvCxnSpPr>
          <p:nvPr/>
        </p:nvCxnSpPr>
        <p:spPr>
          <a:xfrm>
            <a:off x="3312667" y="5366771"/>
            <a:ext cx="0" cy="31722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F1DFE42-BF21-A40D-C1F5-96B2238B8473}"/>
              </a:ext>
            </a:extLst>
          </p:cNvPr>
          <p:cNvSpPr/>
          <p:nvPr/>
        </p:nvSpPr>
        <p:spPr>
          <a:xfrm>
            <a:off x="1730500" y="5683999"/>
            <a:ext cx="3164333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AD73BB6F-F1E4-34CC-60F3-CF7589A8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06" y="2275481"/>
            <a:ext cx="4722363" cy="4361418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A2595D69-4258-15A8-6847-03309FDC156D}"/>
              </a:ext>
            </a:extLst>
          </p:cNvPr>
          <p:cNvSpPr txBox="1"/>
          <p:nvPr/>
        </p:nvSpPr>
        <p:spPr>
          <a:xfrm>
            <a:off x="6587989" y="970623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用途：主要提供基础数据供其他算法调用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监测对流结构等；支持实时模式和历史回算模式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4B37F39-D331-C0E2-01CC-EC55D798C26E}"/>
              </a:ext>
            </a:extLst>
          </p:cNvPr>
          <p:cNvSpPr txBox="1"/>
          <p:nvPr/>
        </p:nvSpPr>
        <p:spPr>
          <a:xfrm>
            <a:off x="294640" y="6398514"/>
            <a:ext cx="474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 err="1">
                <a:hlinkClick r:id="rId4"/>
              </a:rPr>
              <a:t>metradar.project.make_mosaic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13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1A0FB-8774-7D74-A4CB-F76C61E9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767DAFFC-4333-57E2-83C4-6CB644E8547F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诊断分析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485C9E-5882-B4C0-D243-D41A345FB9FF}"/>
              </a:ext>
            </a:extLst>
          </p:cNvPr>
          <p:cNvSpPr txBox="1"/>
          <p:nvPr/>
        </p:nvSpPr>
        <p:spPr>
          <a:xfrm>
            <a:off x="438014" y="933525"/>
            <a:ext cx="522758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时间序列图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自动站和雷达单点垂直剖面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1D69EF6-0716-FBDC-6E84-57ACC9D4FEC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858459" y="1858407"/>
            <a:ext cx="166794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254159D-6224-B565-8A3F-31922612A9B9}"/>
              </a:ext>
            </a:extLst>
          </p:cNvPr>
          <p:cNvSpPr txBox="1"/>
          <p:nvPr/>
        </p:nvSpPr>
        <p:spPr>
          <a:xfrm>
            <a:off x="6526399" y="1627574"/>
            <a:ext cx="4234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</a:rPr>
              <a:t>metradar.project.make_vpr_aws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7D5BA91-673B-C364-D4FB-7D8CE9962D61}"/>
              </a:ext>
            </a:extLst>
          </p:cNvPr>
          <p:cNvSpPr/>
          <p:nvPr/>
        </p:nvSpPr>
        <p:spPr>
          <a:xfrm>
            <a:off x="706654" y="2090576"/>
            <a:ext cx="3114576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从天擎下载雷达单站基数据、自动站分钟级数据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1E3009E-C92C-55F7-5339-9C7C4821596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263942" y="2749906"/>
            <a:ext cx="0" cy="7273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04E45E0-0730-BE72-0DDF-73483A19F565}"/>
              </a:ext>
            </a:extLst>
          </p:cNvPr>
          <p:cNvSpPr/>
          <p:nvPr/>
        </p:nvSpPr>
        <p:spPr>
          <a:xfrm>
            <a:off x="1414512" y="3477248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制作雷达三维拼图数据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F45F50C-93BF-A633-8407-521E9C5C8990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2263941" y="4136578"/>
            <a:ext cx="1" cy="2839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7B7B3BF-4381-ACB2-C97E-786F85F7265F}"/>
              </a:ext>
            </a:extLst>
          </p:cNvPr>
          <p:cNvSpPr txBox="1"/>
          <p:nvPr/>
        </p:nvSpPr>
        <p:spPr>
          <a:xfrm>
            <a:off x="646059" y="2913522"/>
            <a:ext cx="3427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accent5"/>
                </a:solidFill>
              </a:rPr>
              <a:t>metradar.project.make_mosaic</a:t>
            </a:r>
            <a:endParaRPr lang="zh-CN" altLang="en-US" sz="2000" dirty="0">
              <a:solidFill>
                <a:schemeClr val="accent5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0E61A96-EEFD-AA46-2CE7-B288E6E3895D}"/>
              </a:ext>
            </a:extLst>
          </p:cNvPr>
          <p:cNvSpPr/>
          <p:nvPr/>
        </p:nvSpPr>
        <p:spPr>
          <a:xfrm>
            <a:off x="971549" y="4420524"/>
            <a:ext cx="2584784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根据给定站点提取不同时刻的数据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20E3357-E7B8-9E42-6DC2-558E59A971DC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2263941" y="5079854"/>
            <a:ext cx="0" cy="42526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F5B16E-1DA4-43A3-3380-CD85966F032E}"/>
              </a:ext>
            </a:extLst>
          </p:cNvPr>
          <p:cNvSpPr/>
          <p:nvPr/>
        </p:nvSpPr>
        <p:spPr>
          <a:xfrm>
            <a:off x="971549" y="5505123"/>
            <a:ext cx="2584784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B0630C6-D1D9-428C-4704-2B445797C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9"/>
          <a:stretch/>
        </p:blipFill>
        <p:spPr>
          <a:xfrm>
            <a:off x="4628513" y="2511392"/>
            <a:ext cx="6993992" cy="413166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72C9489A-427C-22BF-074D-C38F6FFCC1FB}"/>
              </a:ext>
            </a:extLst>
          </p:cNvPr>
          <p:cNvSpPr txBox="1"/>
          <p:nvPr/>
        </p:nvSpPr>
        <p:spPr>
          <a:xfrm>
            <a:off x="5555464" y="991535"/>
            <a:ext cx="5733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用途可用于分析单点不同时段的降水性质、判断观测可靠性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16B17AE-DFA4-08B1-07C0-6A9A8165F4A5}"/>
              </a:ext>
            </a:extLst>
          </p:cNvPr>
          <p:cNvSpPr txBox="1"/>
          <p:nvPr/>
        </p:nvSpPr>
        <p:spPr>
          <a:xfrm>
            <a:off x="5182374" y="154688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DB35326-F1FA-E9F5-591E-FE488344DA83}"/>
              </a:ext>
            </a:extLst>
          </p:cNvPr>
          <p:cNvSpPr txBox="1"/>
          <p:nvPr/>
        </p:nvSpPr>
        <p:spPr>
          <a:xfrm>
            <a:off x="294640" y="6398514"/>
            <a:ext cx="474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 err="1">
                <a:hlinkClick r:id="rId4"/>
              </a:rPr>
              <a:t>metradar.project.make_vpr_aws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92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AECCD-BFC6-415D-915D-30BD8CCC1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A97F4B15-785A-5C92-55FE-F5924F98F607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诊断分析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008678-2028-C75B-6E1B-DD7029B0B62A}"/>
              </a:ext>
            </a:extLst>
          </p:cNvPr>
          <p:cNvSpPr txBox="1"/>
          <p:nvPr/>
        </p:nvSpPr>
        <p:spPr>
          <a:xfrm>
            <a:off x="438014" y="933525"/>
            <a:ext cx="522758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降水反演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retrieve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4B29769-136A-6464-D13E-376B273C068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786965" y="1837116"/>
            <a:ext cx="166794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EE5EC93-8A86-F858-0AB7-C73E8293DE53}"/>
              </a:ext>
            </a:extLst>
          </p:cNvPr>
          <p:cNvSpPr txBox="1"/>
          <p:nvPr/>
        </p:nvSpPr>
        <p:spPr>
          <a:xfrm>
            <a:off x="6454905" y="1606283"/>
            <a:ext cx="2837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</a:rPr>
              <a:t>metradar.project.qpe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E6DDD74-AEB8-DDB6-889F-E4E8800F0CB5}"/>
              </a:ext>
            </a:extLst>
          </p:cNvPr>
          <p:cNvSpPr/>
          <p:nvPr/>
        </p:nvSpPr>
        <p:spPr>
          <a:xfrm>
            <a:off x="764405" y="2342774"/>
            <a:ext cx="3114576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从天擎下载雷达单站基数据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A6FA955-B2B1-7778-558E-D736E455E7F3}"/>
              </a:ext>
            </a:extLst>
          </p:cNvPr>
          <p:cNvSpPr/>
          <p:nvPr/>
        </p:nvSpPr>
        <p:spPr>
          <a:xfrm>
            <a:off x="1472263" y="3729446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雨强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FF1FD-F16A-2277-4780-324E3F157DF8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2321693" y="3002104"/>
            <a:ext cx="0" cy="7273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B8BDACB-33B8-1EE5-12E2-1DD2BC8BE565}"/>
              </a:ext>
            </a:extLst>
          </p:cNvPr>
          <p:cNvSpPr txBox="1"/>
          <p:nvPr/>
        </p:nvSpPr>
        <p:spPr>
          <a:xfrm>
            <a:off x="626808" y="3165720"/>
            <a:ext cx="3773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</a:rPr>
              <a:t>调用</a:t>
            </a:r>
            <a:r>
              <a:rPr lang="en-US" altLang="zh-CN" sz="2000" dirty="0" err="1">
                <a:solidFill>
                  <a:schemeClr val="accent5"/>
                </a:solidFill>
              </a:rPr>
              <a:t>pyart.retrieve.compute_rain</a:t>
            </a:r>
            <a:r>
              <a:rPr lang="en-US" altLang="zh-CN" sz="2000" dirty="0">
                <a:solidFill>
                  <a:schemeClr val="accent5"/>
                </a:solidFill>
              </a:rPr>
              <a:t>*</a:t>
            </a:r>
            <a:endParaRPr lang="zh-CN" altLang="en-US" sz="2000" dirty="0">
              <a:solidFill>
                <a:schemeClr val="accent5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D637976-A74A-19AD-FD1F-1CFC8EDDE7B6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>
            <a:off x="2321693" y="4388776"/>
            <a:ext cx="0" cy="332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B861DBD-F844-39FC-10BC-8F84E8737D36}"/>
              </a:ext>
            </a:extLst>
          </p:cNvPr>
          <p:cNvSpPr/>
          <p:nvPr/>
        </p:nvSpPr>
        <p:spPr>
          <a:xfrm>
            <a:off x="1070409" y="4721671"/>
            <a:ext cx="2502568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随时间累计，获得不同时段定量降水估测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3CC56F-E880-6D04-7E8A-BF5E5F09DF29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2321693" y="5381001"/>
            <a:ext cx="0" cy="329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A5B2E83-987D-0FAB-1CE8-07E9CE5CD487}"/>
              </a:ext>
            </a:extLst>
          </p:cNvPr>
          <p:cNvSpPr/>
          <p:nvPr/>
        </p:nvSpPr>
        <p:spPr>
          <a:xfrm>
            <a:off x="1472263" y="5710666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</a:t>
            </a:r>
          </a:p>
        </p:txBody>
      </p:sp>
      <p:pic>
        <p:nvPicPr>
          <p:cNvPr id="40" name="图片 39" descr="地图&#10;&#10;AI 生成的内容可能不正确。">
            <a:extLst>
              <a:ext uri="{FF2B5EF4-FFF2-40B4-BE49-F238E27FC236}">
                <a16:creationId xmlns:a16="http://schemas.microsoft.com/office/drawing/2014/main" id="{70883048-54D4-3A33-6761-2482AC58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" t="7277" r="6400" b="5328"/>
          <a:stretch>
            <a:fillRect/>
          </a:stretch>
        </p:blipFill>
        <p:spPr>
          <a:xfrm>
            <a:off x="6343046" y="2067948"/>
            <a:ext cx="4668251" cy="470278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5B7DD744-5A97-0E1A-E08B-E13005781AAE}"/>
              </a:ext>
            </a:extLst>
          </p:cNvPr>
          <p:cNvSpPr txBox="1"/>
          <p:nvPr/>
        </p:nvSpPr>
        <p:spPr>
          <a:xfrm>
            <a:off x="6785969" y="1097669"/>
            <a:ext cx="3927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用途：可用于制作网格化的降水实况产品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支持实时模式和历史回算模式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8F9D0CF-F9A7-B123-CC28-74CC82B2F3F7}"/>
              </a:ext>
            </a:extLst>
          </p:cNvPr>
          <p:cNvSpPr txBox="1"/>
          <p:nvPr/>
        </p:nvSpPr>
        <p:spPr>
          <a:xfrm>
            <a:off x="5182374" y="154688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6EA0277-D5E1-EB84-4577-21E24A1D6516}"/>
              </a:ext>
            </a:extLst>
          </p:cNvPr>
          <p:cNvSpPr txBox="1"/>
          <p:nvPr/>
        </p:nvSpPr>
        <p:spPr>
          <a:xfrm>
            <a:off x="294640" y="6398514"/>
            <a:ext cx="474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 err="1">
                <a:hlinkClick r:id="rId4"/>
              </a:rPr>
              <a:t>metradar.project.qpe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8178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515F6-4C53-2956-E8AF-77CBE945F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8AE9A137-2537-4FDB-1379-E97CA2775E33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诊断分析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6F3E92-2917-1E33-F00A-C39C3946DEEF}"/>
              </a:ext>
            </a:extLst>
          </p:cNvPr>
          <p:cNvSpPr txBox="1"/>
          <p:nvPr/>
        </p:nvSpPr>
        <p:spPr>
          <a:xfrm>
            <a:off x="356199" y="846898"/>
            <a:ext cx="522758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风场反演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pydda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风场反演工具包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D9D902E-7B4B-EDB4-C423-F4C69437D24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854342" y="1751120"/>
            <a:ext cx="166794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6E70A85-4AF1-587C-E746-6AC45A6DE928}"/>
              </a:ext>
            </a:extLst>
          </p:cNvPr>
          <p:cNvSpPr txBox="1"/>
          <p:nvPr/>
        </p:nvSpPr>
        <p:spPr>
          <a:xfrm>
            <a:off x="6522282" y="1520287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</a:rPr>
              <a:t>metradar.project.wind_retrieval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122FE2-CAC6-FB96-C2A6-CCE3044E6EB6}"/>
              </a:ext>
            </a:extLst>
          </p:cNvPr>
          <p:cNvSpPr/>
          <p:nvPr/>
        </p:nvSpPr>
        <p:spPr>
          <a:xfrm>
            <a:off x="453161" y="2172461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基数据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6880E7E-717F-76B4-B71A-91E45D0BCCDD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1302591" y="2831791"/>
            <a:ext cx="372" cy="7164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380D948-BA7C-03E0-7D1D-99D06BBED254}"/>
              </a:ext>
            </a:extLst>
          </p:cNvPr>
          <p:cNvSpPr/>
          <p:nvPr/>
        </p:nvSpPr>
        <p:spPr>
          <a:xfrm>
            <a:off x="453533" y="3548277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A30B22C-E6E8-3168-2BD0-6BC45F0273C9}"/>
              </a:ext>
            </a:extLst>
          </p:cNvPr>
          <p:cNvSpPr/>
          <p:nvPr/>
        </p:nvSpPr>
        <p:spPr>
          <a:xfrm>
            <a:off x="2381422" y="2172461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基数据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435A35E-0E28-2071-EFD8-DA27428D4F6F}"/>
              </a:ext>
            </a:extLst>
          </p:cNvPr>
          <p:cNvSpPr/>
          <p:nvPr/>
        </p:nvSpPr>
        <p:spPr>
          <a:xfrm>
            <a:off x="4309683" y="2172461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探空数据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06AEF92-DCA1-A9E0-92C2-43FCE409019B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3230852" y="2831791"/>
            <a:ext cx="0" cy="725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CA05C68-BD22-09FC-E353-C53373E3395D}"/>
              </a:ext>
            </a:extLst>
          </p:cNvPr>
          <p:cNvSpPr/>
          <p:nvPr/>
        </p:nvSpPr>
        <p:spPr>
          <a:xfrm>
            <a:off x="2381422" y="3557058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D06AF76-8D2F-F853-CB16-AEC6E5A6EF99}"/>
              </a:ext>
            </a:extLst>
          </p:cNvPr>
          <p:cNvSpPr/>
          <p:nvPr/>
        </p:nvSpPr>
        <p:spPr>
          <a:xfrm>
            <a:off x="4309311" y="3562445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解码为</a:t>
            </a:r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探空数据对象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95344F5-DE57-1352-384B-30A5B3813526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5158741" y="2831791"/>
            <a:ext cx="372" cy="73065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5E5F53E-5929-1864-C12F-0CB7012FC653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1302963" y="4207607"/>
            <a:ext cx="1927889" cy="52884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2B67360-EC39-D747-EEBD-854EC4B32BF3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3230852" y="4216388"/>
            <a:ext cx="0" cy="52006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5A67BD7-4353-0545-399D-62D668EBC860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3230852" y="4221775"/>
            <a:ext cx="1927889" cy="51468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5B63153-A9E5-CB55-15C1-D8891BABEC58}"/>
              </a:ext>
            </a:extLst>
          </p:cNvPr>
          <p:cNvSpPr/>
          <p:nvPr/>
        </p:nvSpPr>
        <p:spPr>
          <a:xfrm>
            <a:off x="1648685" y="4736455"/>
            <a:ext cx="3164333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三维格点化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AAFD39-AB06-7BAA-94D4-646DF39E56D4}"/>
              </a:ext>
            </a:extLst>
          </p:cNvPr>
          <p:cNvSpPr txBox="1"/>
          <p:nvPr/>
        </p:nvSpPr>
        <p:spPr>
          <a:xfrm>
            <a:off x="634693" y="2899107"/>
            <a:ext cx="3342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调用</a:t>
            </a:r>
            <a:r>
              <a:rPr lang="en-US" altLang="zh-CN" sz="1600" dirty="0" err="1"/>
              <a:t>metradar.io.decode_fmt_pyart</a:t>
            </a:r>
            <a:endParaRPr lang="en-US" altLang="zh-CN" sz="1600" dirty="0"/>
          </a:p>
          <a:p>
            <a:r>
              <a:rPr lang="zh-CN" altLang="en-US" sz="1600" dirty="0"/>
              <a:t>中的</a:t>
            </a:r>
            <a:r>
              <a:rPr lang="en-US" altLang="zh-CN" sz="1600" dirty="0" err="1"/>
              <a:t>read_cnrad_fmt</a:t>
            </a:r>
            <a:r>
              <a:rPr lang="zh-CN" altLang="en-US" sz="1600" dirty="0"/>
              <a:t>函数</a:t>
            </a:r>
            <a:endParaRPr lang="en-US" altLang="zh-CN" sz="16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6528377-884C-2A8D-C903-EF972D402F7C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3230852" y="5395785"/>
            <a:ext cx="0" cy="51468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62B9E65-6265-63FC-3354-D856A3E1CF85}"/>
              </a:ext>
            </a:extLst>
          </p:cNvPr>
          <p:cNvSpPr/>
          <p:nvPr/>
        </p:nvSpPr>
        <p:spPr>
          <a:xfrm>
            <a:off x="2066662" y="5910465"/>
            <a:ext cx="2328380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获得三维风场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527182-6A78-8D79-F534-425ADA84BFF9}"/>
              </a:ext>
            </a:extLst>
          </p:cNvPr>
          <p:cNvSpPr txBox="1"/>
          <p:nvPr/>
        </p:nvSpPr>
        <p:spPr>
          <a:xfrm>
            <a:off x="1798690" y="5438774"/>
            <a:ext cx="2720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调用</a:t>
            </a:r>
            <a:r>
              <a:rPr lang="en-US" altLang="zh-CN" sz="1600" dirty="0" err="1"/>
              <a:t>pydda</a:t>
            </a:r>
            <a:r>
              <a:rPr lang="zh-CN" altLang="en-US" sz="1600" dirty="0"/>
              <a:t>中的风场反演函数</a:t>
            </a:r>
            <a:endParaRPr lang="en-US" altLang="zh-CN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7690604-CF61-838E-6DF3-A4BB15ED4ADA}"/>
              </a:ext>
            </a:extLst>
          </p:cNvPr>
          <p:cNvSpPr txBox="1"/>
          <p:nvPr/>
        </p:nvSpPr>
        <p:spPr>
          <a:xfrm>
            <a:off x="4448661" y="2959467"/>
            <a:ext cx="1698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Sharppy</a:t>
            </a:r>
            <a:r>
              <a:rPr lang="zh-CN" altLang="en-US" sz="1600" dirty="0"/>
              <a:t>格式探空</a:t>
            </a:r>
            <a:endParaRPr lang="en-US" altLang="zh-CN" sz="1600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A38AA95-75F8-611E-733E-265F3BEA384E}"/>
              </a:ext>
            </a:extLst>
          </p:cNvPr>
          <p:cNvCxnSpPr>
            <a:cxnSpLocks/>
            <a:stCxn id="26" idx="3"/>
            <a:endCxn id="37" idx="1"/>
          </p:cNvCxnSpPr>
          <p:nvPr/>
        </p:nvCxnSpPr>
        <p:spPr>
          <a:xfrm>
            <a:off x="4395042" y="6240130"/>
            <a:ext cx="459300" cy="55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E9D01F7-3E34-0744-1C72-64F4CC0A1AE2}"/>
              </a:ext>
            </a:extLst>
          </p:cNvPr>
          <p:cNvSpPr/>
          <p:nvPr/>
        </p:nvSpPr>
        <p:spPr>
          <a:xfrm>
            <a:off x="4854342" y="5911019"/>
            <a:ext cx="1053527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涡度散度计算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71ABD03-3D77-3E5B-E7A7-C455F88004BA}"/>
              </a:ext>
            </a:extLst>
          </p:cNvPr>
          <p:cNvCxnSpPr>
            <a:cxnSpLocks/>
            <a:stCxn id="37" idx="3"/>
            <a:endCxn id="45" idx="1"/>
          </p:cNvCxnSpPr>
          <p:nvPr/>
        </p:nvCxnSpPr>
        <p:spPr>
          <a:xfrm flipV="1">
            <a:off x="5907869" y="6240130"/>
            <a:ext cx="459300" cy="55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A3AD90B-EB36-0B39-673E-18E5C6EDDC08}"/>
              </a:ext>
            </a:extLst>
          </p:cNvPr>
          <p:cNvSpPr/>
          <p:nvPr/>
        </p:nvSpPr>
        <p:spPr>
          <a:xfrm>
            <a:off x="6367169" y="5910465"/>
            <a:ext cx="1053527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777633BC-1FB7-073D-DE7A-26C0A7AF5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82" y="2249192"/>
            <a:ext cx="3636974" cy="209765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6D88633D-49E3-4A9B-95D8-DF04F808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330" y="4483660"/>
            <a:ext cx="4227313" cy="2086135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565C6483-D39A-CC1D-2AA8-586437B53929}"/>
              </a:ext>
            </a:extLst>
          </p:cNvPr>
          <p:cNvSpPr txBox="1"/>
          <p:nvPr/>
        </p:nvSpPr>
        <p:spPr>
          <a:xfrm>
            <a:off x="5671747" y="994007"/>
            <a:ext cx="6184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用途：可用于反演高精度三维风场，分析对流结构，低空飞行保障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支持实时模式和历史回算模式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AFF2992-B59B-8502-B77C-A9CDF62A72C2}"/>
              </a:ext>
            </a:extLst>
          </p:cNvPr>
          <p:cNvSpPr txBox="1"/>
          <p:nvPr/>
        </p:nvSpPr>
        <p:spPr>
          <a:xfrm>
            <a:off x="5100559" y="146025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859B04D-F0BC-8BA0-1BEC-AD321F962F66}"/>
              </a:ext>
            </a:extLst>
          </p:cNvPr>
          <p:cNvSpPr txBox="1"/>
          <p:nvPr/>
        </p:nvSpPr>
        <p:spPr>
          <a:xfrm>
            <a:off x="61169" y="6488668"/>
            <a:ext cx="474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 err="1">
                <a:hlinkClick r:id="rId5"/>
              </a:rPr>
              <a:t>metradar.project.wind_retrieval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99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D4225-4EA7-56E9-6415-EA426BA3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E4066C9-EE4C-2EDA-ECEC-970448CBFCC1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功能设计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临近预报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075177-B65F-3770-A238-25C7DE93C6EB}"/>
              </a:ext>
            </a:extLst>
          </p:cNvPr>
          <p:cNvSpPr txBox="1"/>
          <p:nvPr/>
        </p:nvSpPr>
        <p:spPr>
          <a:xfrm>
            <a:off x="438014" y="933525"/>
            <a:ext cx="522758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临近预报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pysteps</a:t>
            </a:r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工具包</a:t>
            </a:r>
            <a:endParaRPr lang="en-US" altLang="zh-CN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AB85122-916F-A517-BDDF-354809C371D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23888" y="1837747"/>
            <a:ext cx="166794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BE0EED2-864D-29C7-27A2-FF9FF3025AAF}"/>
              </a:ext>
            </a:extLst>
          </p:cNvPr>
          <p:cNvSpPr txBox="1"/>
          <p:nvPr/>
        </p:nvSpPr>
        <p:spPr>
          <a:xfrm>
            <a:off x="5891828" y="1606914"/>
            <a:ext cx="376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</a:rPr>
              <a:t>metradar.project.nowcasting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4E90F6-40BE-AEE1-B554-D9E9F04E38CD}"/>
              </a:ext>
            </a:extLst>
          </p:cNvPr>
          <p:cNvSpPr txBox="1"/>
          <p:nvPr/>
        </p:nvSpPr>
        <p:spPr>
          <a:xfrm>
            <a:off x="4578387" y="150105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4C33BF2-2F90-9C43-5D9A-1949757DD75F}"/>
              </a:ext>
            </a:extLst>
          </p:cNvPr>
          <p:cNvSpPr/>
          <p:nvPr/>
        </p:nvSpPr>
        <p:spPr>
          <a:xfrm>
            <a:off x="764405" y="2342774"/>
            <a:ext cx="3114576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从天擎下载拼图数据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63EA9D-FDEC-38D6-AC16-01D1D6C2CD27}"/>
              </a:ext>
            </a:extLst>
          </p:cNvPr>
          <p:cNvSpPr/>
          <p:nvPr/>
        </p:nvSpPr>
        <p:spPr>
          <a:xfrm>
            <a:off x="1472263" y="3729446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Pgmb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283E0EE-2870-AF83-8165-56212330787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321693" y="3002104"/>
            <a:ext cx="0" cy="7273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35AEFD8-697C-131B-D345-426060C5A02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321693" y="4388776"/>
            <a:ext cx="0" cy="495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17E1472-C004-41D3-BB77-7AEC06EB3254}"/>
              </a:ext>
            </a:extLst>
          </p:cNvPr>
          <p:cNvSpPr/>
          <p:nvPr/>
        </p:nvSpPr>
        <p:spPr>
          <a:xfrm>
            <a:off x="1070409" y="4884174"/>
            <a:ext cx="2502568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Pysteps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临近预报模块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DC85D5C-C685-89F6-956F-2353135EB08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2321692" y="5543504"/>
            <a:ext cx="1" cy="495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6A82EEE-4719-1506-722D-D190853750CD}"/>
              </a:ext>
            </a:extLst>
          </p:cNvPr>
          <p:cNvSpPr/>
          <p:nvPr/>
        </p:nvSpPr>
        <p:spPr>
          <a:xfrm>
            <a:off x="1472262" y="6038902"/>
            <a:ext cx="1698859" cy="6593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3D1348-6C6B-0E30-F0A3-1E8527B2A225}"/>
              </a:ext>
            </a:extLst>
          </p:cNvPr>
          <p:cNvSpPr txBox="1"/>
          <p:nvPr/>
        </p:nvSpPr>
        <p:spPr>
          <a:xfrm>
            <a:off x="493188" y="3176351"/>
            <a:ext cx="448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调用trans_mosaic_pgmb</a:t>
            </a:r>
            <a:r>
              <a:rPr lang="en-US" altLang="zh-CN" sz="1600" dirty="0"/>
              <a:t>.</a:t>
            </a:r>
            <a:r>
              <a:rPr lang="en-US" altLang="zh-CN" sz="1600" dirty="0" err="1"/>
              <a:t>py</a:t>
            </a:r>
            <a:r>
              <a:rPr lang="zh-CN" altLang="en-US" sz="1600" dirty="0"/>
              <a:t>将拼图转成</a:t>
            </a:r>
            <a:r>
              <a:rPr lang="en-US" altLang="zh-CN" sz="1600" dirty="0" err="1"/>
              <a:t>pgmb</a:t>
            </a:r>
            <a:r>
              <a:rPr lang="zh-CN" altLang="en-US" sz="1600" dirty="0"/>
              <a:t>格式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C5A1DB-56BA-CBB3-13DB-5C519DDFACA2}"/>
              </a:ext>
            </a:extLst>
          </p:cNvPr>
          <p:cNvSpPr txBox="1"/>
          <p:nvPr/>
        </p:nvSpPr>
        <p:spPr>
          <a:xfrm>
            <a:off x="6193856" y="2158108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光流法示意图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80F7EF-6F9C-AD30-50F7-AE9F1063EF13}"/>
              </a:ext>
            </a:extLst>
          </p:cNvPr>
          <p:cNvSpPr txBox="1"/>
          <p:nvPr/>
        </p:nvSpPr>
        <p:spPr>
          <a:xfrm>
            <a:off x="5891828" y="1108216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用途：可用于格点实况外推，临近预报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D24318-A47D-4BEB-483A-AEAA65108AE2}"/>
              </a:ext>
            </a:extLst>
          </p:cNvPr>
          <p:cNvSpPr txBox="1"/>
          <p:nvPr/>
        </p:nvSpPr>
        <p:spPr>
          <a:xfrm>
            <a:off x="3237506" y="6488668"/>
            <a:ext cx="474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参考</a:t>
            </a:r>
            <a:r>
              <a:rPr lang="zh-CN" altLang="en-US" dirty="0"/>
              <a:t>：</a:t>
            </a:r>
            <a:r>
              <a:rPr lang="en-US" altLang="zh-CN" dirty="0" err="1">
                <a:hlinkClick r:id="rId3"/>
              </a:rPr>
              <a:t>metradar.project.nowcasting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21C72B-2F8E-D671-64D1-17B47C73C6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60" y="2616969"/>
            <a:ext cx="7218376" cy="36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66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8737-09BE-7D8C-8A01-7EAEFF144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109C09B3-05BC-3DBC-5BC7-A9162BC8EAD2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314E60-D58F-6A0A-F590-E7E232FC9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385" y="1167130"/>
            <a:ext cx="8809990" cy="43453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研发背景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功能设计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未来计划</a:t>
            </a:r>
          </a:p>
        </p:txBody>
      </p:sp>
    </p:spTree>
    <p:extLst>
      <p:ext uri="{BB962C8B-B14F-4D97-AF65-F5344CB8AC3E}">
        <p14:creationId xmlns:p14="http://schemas.microsoft.com/office/powerpoint/2010/main" val="3713352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未来计划</a:t>
            </a:r>
          </a:p>
        </p:txBody>
      </p:sp>
      <p:sp>
        <p:nvSpPr>
          <p:cNvPr id="4" name="矩形 3"/>
          <p:cNvSpPr/>
          <p:nvPr/>
        </p:nvSpPr>
        <p:spPr>
          <a:xfrm>
            <a:off x="337955" y="3929976"/>
            <a:ext cx="65874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欢迎关注更新：</a:t>
            </a:r>
            <a:endParaRPr lang="en-US" altLang="zh-CN" dirty="0"/>
          </a:p>
          <a:p>
            <a:r>
              <a:rPr lang="zh-CN" altLang="en-US" dirty="0">
                <a:hlinkClick r:id="rId3"/>
              </a:rPr>
              <a:t>https://github.com/nmcdev/met</a:t>
            </a:r>
            <a:r>
              <a:rPr lang="en-US" altLang="zh-CN" dirty="0">
                <a:hlinkClick r:id="rId3"/>
              </a:rPr>
              <a:t>radar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欢迎在相应的</a:t>
            </a:r>
            <a:r>
              <a:rPr lang="en-US" altLang="zh-CN" dirty="0"/>
              <a:t>Issues</a:t>
            </a:r>
            <a:r>
              <a:rPr lang="zh-CN" altLang="en-US" dirty="0"/>
              <a:t>页面交流提问：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https://github.com/nmcdev/metradar/issues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欢迎关注国家气象中心 天气预报技术研发室 开源中心 </a:t>
            </a:r>
            <a:r>
              <a:rPr lang="zh-CN" altLang="en-US" dirty="0">
                <a:hlinkClick r:id="rId5"/>
              </a:rPr>
              <a:t>https://github.com/nmcdev/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8A6106-97DE-1580-C973-98CAAF3DF825}"/>
              </a:ext>
            </a:extLst>
          </p:cNvPr>
          <p:cNvSpPr txBox="1"/>
          <p:nvPr/>
        </p:nvSpPr>
        <p:spPr>
          <a:xfrm>
            <a:off x="294640" y="1251284"/>
            <a:ext cx="7859844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增加更多的诊断算法应用案例，比如相态识别、冰雹识别、中气旋识别等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可根据需要开展更细致的培训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紧跟业务需求，随时增加满足业务需求的产品</a:t>
            </a:r>
          </a:p>
        </p:txBody>
      </p: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81C147F6-988D-8B8D-588E-C42968217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22" y="2232152"/>
            <a:ext cx="5253076" cy="3128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C7C49F-F5FA-6A79-8C08-C78D906B8FAE}"/>
              </a:ext>
            </a:extLst>
          </p:cNvPr>
          <p:cNvSpPr txBox="1"/>
          <p:nvPr/>
        </p:nvSpPr>
        <p:spPr>
          <a:xfrm>
            <a:off x="6782550" y="5753552"/>
            <a:ext cx="468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如果安装遇到问题，可以将错误提示内容复制下来，问问</a:t>
            </a:r>
            <a:r>
              <a:rPr lang="en-US" altLang="zh-CN" dirty="0"/>
              <a:t>AI</a:t>
            </a:r>
            <a:r>
              <a:rPr lang="zh-CN" altLang="en-US" dirty="0"/>
              <a:t>，比如千问，元宝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55620" y="2784896"/>
            <a:ext cx="6186352" cy="91440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A1D91AA-38EE-8414-C0BA-5203FDD20731}"/>
              </a:ext>
            </a:extLst>
          </p:cNvPr>
          <p:cNvSpPr/>
          <p:nvPr/>
        </p:nvSpPr>
        <p:spPr>
          <a:xfrm>
            <a:off x="6459791" y="5580432"/>
            <a:ext cx="5586898" cy="106469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7C00EED-750D-C9C3-A08B-77A4226F3C74}"/>
              </a:ext>
            </a:extLst>
          </p:cNvPr>
          <p:cNvSpPr/>
          <p:nvPr/>
        </p:nvSpPr>
        <p:spPr>
          <a:xfrm>
            <a:off x="6413942" y="2516499"/>
            <a:ext cx="5636057" cy="2472813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3ADCEE3-02CF-6A2E-3E25-19915D3B0D7F}"/>
              </a:ext>
            </a:extLst>
          </p:cNvPr>
          <p:cNvSpPr/>
          <p:nvPr/>
        </p:nvSpPr>
        <p:spPr>
          <a:xfrm>
            <a:off x="6484374" y="1212611"/>
            <a:ext cx="5586898" cy="952777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研发背景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5213" y="1212611"/>
            <a:ext cx="4969822" cy="11703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需求分析：</a:t>
            </a:r>
          </a:p>
          <a:p>
            <a:pPr marL="457200" lvl="1" indent="0" algn="just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复盘分析 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科学研究 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工程化开发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369544-6F3E-BC35-E303-BFF8AF2CE0DE}"/>
              </a:ext>
            </a:extLst>
          </p:cNvPr>
          <p:cNvSpPr txBox="1"/>
          <p:nvPr/>
        </p:nvSpPr>
        <p:spPr>
          <a:xfrm>
            <a:off x="6413942" y="2971217"/>
            <a:ext cx="5636059" cy="1936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旨在设计开发面向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一线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业务科研人员的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集约化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雷达诊断分析工具包；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对接国内外成熟的雷达工具包，如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wradlib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pysteps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pydda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侧重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工程化应用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和二次开发能力建设。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8270E8-04B2-0ABF-6724-A0F7167C2733}"/>
              </a:ext>
            </a:extLst>
          </p:cNvPr>
          <p:cNvSpPr txBox="1"/>
          <p:nvPr/>
        </p:nvSpPr>
        <p:spPr>
          <a:xfrm>
            <a:off x="6925731" y="61687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58A5DB-4928-F7BE-47B7-A347F948FCC9}"/>
              </a:ext>
            </a:extLst>
          </p:cNvPr>
          <p:cNvSpPr txBox="1"/>
          <p:nvPr/>
        </p:nvSpPr>
        <p:spPr>
          <a:xfrm>
            <a:off x="8452843" y="61687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易扩展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CEF003-5ADF-1D14-7F1F-861A0D057C23}"/>
              </a:ext>
            </a:extLst>
          </p:cNvPr>
          <p:cNvSpPr txBox="1"/>
          <p:nvPr/>
        </p:nvSpPr>
        <p:spPr>
          <a:xfrm>
            <a:off x="10026218" y="6168733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无限制（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BAF8CC-446E-C54D-895D-7602F13BD913}"/>
              </a:ext>
            </a:extLst>
          </p:cNvPr>
          <p:cNvSpPr txBox="1"/>
          <p:nvPr/>
        </p:nvSpPr>
        <p:spPr>
          <a:xfrm>
            <a:off x="120728" y="1132180"/>
            <a:ext cx="6095198" cy="1113638"/>
          </a:xfrm>
          <a:prstGeom prst="rect">
            <a:avLst/>
          </a:prstGeom>
          <a:solidFill>
            <a:srgbClr val="00B0F0">
              <a:alpha val="60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  <a:buNone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方正小标宋简体" panose="02000000000000000000" pitchFamily="2" charset="-122"/>
                <a:cs typeface="方正小标宋简体" panose="02000000000000000000" pitchFamily="2" charset="-122"/>
              </a:rPr>
              <a:t>《</a:t>
            </a:r>
            <a:r>
              <a:rPr lang="zh-CN" altLang="zh-CN" kern="100" dirty="0">
                <a:latin typeface="Calibri" panose="020F0502020204030204" pitchFamily="34" charset="0"/>
                <a:ea typeface="方正小标宋简体" panose="02000000000000000000" pitchFamily="2" charset="-122"/>
                <a:cs typeface="方正小标宋简体" panose="02000000000000000000" pitchFamily="2" charset="-122"/>
              </a:rPr>
              <a:t> </a:t>
            </a:r>
            <a:r>
              <a:rPr lang="zh-CN" altLang="zh-CN" kern="100" dirty="0">
                <a:solidFill>
                  <a:srgbClr val="C00000"/>
                </a:solidFill>
                <a:latin typeface="Calibri" panose="020F0502020204030204" pitchFamily="34" charset="0"/>
                <a:ea typeface="方正小标宋简体" panose="02000000000000000000" pitchFamily="2" charset="-122"/>
                <a:cs typeface="方正小标宋简体" panose="02000000000000000000" pitchFamily="2" charset="-122"/>
              </a:rPr>
              <a:t>“十五五”雷达气象业务高质量发展工作方案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方正小标宋简体" panose="02000000000000000000" pitchFamily="2" charset="-122"/>
                <a:cs typeface="方正小标宋简体" panose="02000000000000000000" pitchFamily="2" charset="-122"/>
              </a:rPr>
              <a:t>》</a:t>
            </a:r>
          </a:p>
          <a:p>
            <a:pPr algn="ctr">
              <a:lnSpc>
                <a:spcPts val="2800"/>
              </a:lnSpc>
              <a:buNone/>
            </a:pPr>
            <a:r>
              <a:rPr lang="zh-CN" altLang="en-US" kern="100" dirty="0">
                <a:latin typeface="Calibri" panose="020F0502020204030204" pitchFamily="34" charset="0"/>
                <a:ea typeface="方正小标宋简体" panose="02000000000000000000" pitchFamily="2" charset="-122"/>
                <a:cs typeface="方正小标宋简体" panose="02000000000000000000" pitchFamily="2" charset="-122"/>
              </a:rPr>
              <a:t>（征求意见稿）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方正小标宋简体" panose="02000000000000000000" pitchFamily="2" charset="-122"/>
                <a:cs typeface="方正小标宋简体" panose="02000000000000000000" pitchFamily="2" charset="-122"/>
              </a:rPr>
              <a:t>中明确指出：</a:t>
            </a:r>
            <a:endParaRPr lang="en-US" altLang="zh-CN" sz="1800" kern="100" dirty="0">
              <a:effectLst/>
              <a:latin typeface="Calibri" panose="020F0502020204030204" pitchFamily="34" charset="0"/>
              <a:ea typeface="方正小标宋简体" panose="02000000000000000000" pitchFamily="2" charset="-122"/>
              <a:cs typeface="方正小标宋简体" panose="02000000000000000000" pitchFamily="2" charset="-122"/>
            </a:endParaRPr>
          </a:p>
          <a:p>
            <a:pPr algn="ctr">
              <a:lnSpc>
                <a:spcPts val="2800"/>
              </a:lnSpc>
              <a:buNone/>
            </a:pPr>
            <a:endParaRPr lang="zh-CN" altLang="zh-CN" sz="1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79F900-04C5-A299-FA44-90E7B5CE91F8}"/>
              </a:ext>
            </a:extLst>
          </p:cNvPr>
          <p:cNvSpPr txBox="1"/>
          <p:nvPr/>
        </p:nvSpPr>
        <p:spPr>
          <a:xfrm>
            <a:off x="120728" y="2516499"/>
            <a:ext cx="6095198" cy="3788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气象雷达资料应用能力有待提升</a:t>
            </a:r>
            <a:endParaRPr lang="zh-CN" altLang="zh-CN" sz="11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06400" algn="just">
              <a:lnSpc>
                <a:spcPct val="150000"/>
              </a:lnSpc>
              <a:buNone/>
            </a:pP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仿宋_GB2312" panose="02000500000000000000" pitchFamily="2" charset="-122"/>
              </a:rPr>
              <a:t>面向中小尺度灾害性天气，基于气象雷达观测数据的</a:t>
            </a:r>
            <a:r>
              <a:rPr lang="zh-CN" altLang="zh-CN" sz="1600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仿宋_GB2312" panose="02000500000000000000" pitchFamily="2" charset="-122"/>
              </a:rPr>
              <a:t>快速精准识别体系及短时临近预警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仿宋_GB2312" panose="02000500000000000000" pitchFamily="2" charset="-122"/>
              </a:rPr>
              <a:t>技术有待提升。新体制气象雷达前沿探索能力不足。多波段、多体制雷达协同观测与</a:t>
            </a:r>
            <a:r>
              <a:rPr lang="zh-CN" altLang="zh-CN" sz="1600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仿宋_GB2312" panose="02000500000000000000" pitchFamily="2" charset="-122"/>
              </a:rPr>
              <a:t>融合应用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仿宋_GB2312" panose="02000500000000000000" pitchFamily="2" charset="-122"/>
              </a:rPr>
              <a:t>与国际一流仍有一定差距。多波段、多体制雷达资料的直接和间接同化技术还需强化。雷达与垂直观测等多源遥感数据融合技术亟待突破，雷达产品与其他遥感产品间的应用仍呈</a:t>
            </a:r>
            <a:r>
              <a:rPr lang="zh-CN" altLang="zh-CN" sz="1600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仿宋_GB2312" panose="02000500000000000000" pitchFamily="2" charset="-122"/>
              </a:rPr>
              <a:t>碎片化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仿宋_GB2312" panose="02000500000000000000" pitchFamily="2" charset="-122"/>
              </a:rPr>
              <a:t>。缺乏基于偏振雷达的拼图产品，难以对作业前后的滴谱信息进行对比。相控阵、微小型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仿宋_GB2312" panose="02000500000000000000" pitchFamily="2" charset="-122"/>
              </a:rPr>
              <a:t> X 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仿宋_GB2312" panose="02000500000000000000" pitchFamily="2" charset="-122"/>
              </a:rPr>
              <a:t>波段天气雷达的快速扫描、高时空分辨率优势未充分转化为人影作业支撑能力，缺乏针对这类雷达数据的人影专属产品研发。</a:t>
            </a:r>
            <a:endParaRPr lang="zh-CN" altLang="zh-CN" sz="105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A2A73E-6D0E-4EB2-5502-912ABBF7A764}"/>
              </a:ext>
            </a:extLst>
          </p:cNvPr>
          <p:cNvSpPr txBox="1"/>
          <p:nvPr/>
        </p:nvSpPr>
        <p:spPr>
          <a:xfrm>
            <a:off x="6435213" y="263670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设计理念：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7B1A37-8845-40A7-7027-3C43EE4FBE09}"/>
              </a:ext>
            </a:extLst>
          </p:cNvPr>
          <p:cNvSpPr txBox="1"/>
          <p:nvPr/>
        </p:nvSpPr>
        <p:spPr>
          <a:xfrm>
            <a:off x="6435213" y="563255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设计原则：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D7A8080-BF94-4CA3-8DF2-CE7A7C7DA9E2}"/>
              </a:ext>
            </a:extLst>
          </p:cNvPr>
          <p:cNvCxnSpPr/>
          <p:nvPr/>
        </p:nvCxnSpPr>
        <p:spPr>
          <a:xfrm>
            <a:off x="6307394" y="885409"/>
            <a:ext cx="0" cy="5913599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应用程序, 电子邮件&#10;&#10;AI 生成的内容可能不正确。">
            <a:extLst>
              <a:ext uri="{FF2B5EF4-FFF2-40B4-BE49-F238E27FC236}">
                <a16:creationId xmlns:a16="http://schemas.microsoft.com/office/drawing/2014/main" id="{B95E6E4F-84DD-0428-E3C5-85D696F5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3" y="885525"/>
            <a:ext cx="6002087" cy="5701198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081C13F5-A436-0906-D1B4-0E1551BEE3FB}"/>
              </a:ext>
            </a:extLst>
          </p:cNvPr>
          <p:cNvSpPr txBox="1"/>
          <p:nvPr/>
        </p:nvSpPr>
        <p:spPr>
          <a:xfrm>
            <a:off x="294640" y="0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MetRadar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主页 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4"/>
              </a:rPr>
              <a:t>https://github.com/nmcdev/metradar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 descr="图形用户界面, 应用程序, 电子邮件&#10;&#10;AI 生成的内容可能不正确。">
            <a:extLst>
              <a:ext uri="{FF2B5EF4-FFF2-40B4-BE49-F238E27FC236}">
                <a16:creationId xmlns:a16="http://schemas.microsoft.com/office/drawing/2014/main" id="{DF559D66-25E5-69E5-2EEA-29F3BB50D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727" y="885525"/>
            <a:ext cx="5809720" cy="5518474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4D3CD5C-E498-B835-61D7-768641F5955F}"/>
              </a:ext>
            </a:extLst>
          </p:cNvPr>
          <p:cNvCxnSpPr/>
          <p:nvPr/>
        </p:nvCxnSpPr>
        <p:spPr>
          <a:xfrm flipV="1">
            <a:off x="2223436" y="4947385"/>
            <a:ext cx="4124425" cy="1130969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DC372DC-6397-3EB1-B0D5-9658F285772A}"/>
              </a:ext>
            </a:extLst>
          </p:cNvPr>
          <p:cNvSpPr txBox="1"/>
          <p:nvPr/>
        </p:nvSpPr>
        <p:spPr>
          <a:xfrm>
            <a:off x="1137375" y="931691"/>
            <a:ext cx="4880310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Nmcdev</a:t>
            </a:r>
            <a:r>
              <a:rPr lang="zh-CN" altLang="en-US" dirty="0"/>
              <a:t>由中央气象台天气预报技术研发室搭建</a:t>
            </a:r>
            <a:endParaRPr lang="en-US" altLang="zh-CN" dirty="0"/>
          </a:p>
          <a:p>
            <a:r>
              <a:rPr lang="zh-CN" altLang="en-US" dirty="0"/>
              <a:t>紧贴业务需求，开发开源各类诊断分析技术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138E03-85A8-24B6-D912-8486B3EE0775}"/>
              </a:ext>
            </a:extLst>
          </p:cNvPr>
          <p:cNvSpPr txBox="1"/>
          <p:nvPr/>
        </p:nvSpPr>
        <p:spPr>
          <a:xfrm>
            <a:off x="7823734" y="885525"/>
            <a:ext cx="1751249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Metradar</a:t>
            </a:r>
            <a:r>
              <a:rPr lang="zh-CN" altLang="en-US" dirty="0"/>
              <a:t>主页面</a:t>
            </a:r>
          </a:p>
        </p:txBody>
      </p:sp>
    </p:spTree>
    <p:extLst>
      <p:ext uri="{BB962C8B-B14F-4D97-AF65-F5344CB8AC3E}">
        <p14:creationId xmlns:p14="http://schemas.microsoft.com/office/powerpoint/2010/main" val="322084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5C7B8-2E1E-ADED-2115-22213615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2725BB0A-50D2-BC50-A591-BCDE87C75155}"/>
              </a:ext>
            </a:extLst>
          </p:cNvPr>
          <p:cNvSpPr txBox="1"/>
          <p:nvPr/>
        </p:nvSpPr>
        <p:spPr>
          <a:xfrm>
            <a:off x="304265" y="52938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国内外发展现状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9BEC19-C3AC-D6CB-6EB4-4ED3D5E65AED}"/>
              </a:ext>
            </a:extLst>
          </p:cNvPr>
          <p:cNvSpPr txBox="1"/>
          <p:nvPr/>
        </p:nvSpPr>
        <p:spPr>
          <a:xfrm>
            <a:off x="414162" y="1452787"/>
            <a:ext cx="7389412" cy="4742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国内比较有代表性的有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65C714-3F47-2E26-0EB9-0859FEE26AEF}"/>
              </a:ext>
            </a:extLst>
          </p:cNvPr>
          <p:cNvSpPr txBox="1"/>
          <p:nvPr/>
        </p:nvSpPr>
        <p:spPr>
          <a:xfrm>
            <a:off x="414160" y="3660145"/>
            <a:ext cx="9945573" cy="4742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国外比较有代表性的有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C09162-C50B-F940-8F9F-7F1057820BBA}"/>
              </a:ext>
            </a:extLst>
          </p:cNvPr>
          <p:cNvSpPr txBox="1"/>
          <p:nvPr/>
        </p:nvSpPr>
        <p:spPr>
          <a:xfrm>
            <a:off x="8401787" y="2038920"/>
            <a:ext cx="1160574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PyCINRAD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67646F-DF67-75FE-E16D-6D253C030F61}"/>
              </a:ext>
            </a:extLst>
          </p:cNvPr>
          <p:cNvSpPr txBox="1"/>
          <p:nvPr/>
        </p:nvSpPr>
        <p:spPr>
          <a:xfrm>
            <a:off x="8406246" y="4510376"/>
            <a:ext cx="702115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PyART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DABB20-8B64-48F9-F718-A1D334CCD9C7}"/>
              </a:ext>
            </a:extLst>
          </p:cNvPr>
          <p:cNvSpPr txBox="1"/>
          <p:nvPr/>
        </p:nvSpPr>
        <p:spPr>
          <a:xfrm>
            <a:off x="414160" y="4313078"/>
            <a:ext cx="6151418" cy="47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https://arm-</a:t>
            </a: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doe.github.io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/pyart/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E29396-C63E-8683-F2E3-01935C087F1D}"/>
              </a:ext>
            </a:extLst>
          </p:cNvPr>
          <p:cNvSpPr txBox="1"/>
          <p:nvPr/>
        </p:nvSpPr>
        <p:spPr>
          <a:xfrm>
            <a:off x="414160" y="5162343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https://wradlib.org/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501A9C-4D9F-81B0-0D1A-1B1B28016B00}"/>
              </a:ext>
            </a:extLst>
          </p:cNvPr>
          <p:cNvSpPr txBox="1"/>
          <p:nvPr/>
        </p:nvSpPr>
        <p:spPr>
          <a:xfrm>
            <a:off x="8401787" y="5162343"/>
            <a:ext cx="905697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wradlib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00BDF4-5C0C-8EB0-4007-2A0432E5D02B}"/>
              </a:ext>
            </a:extLst>
          </p:cNvPr>
          <p:cNvSpPr txBox="1"/>
          <p:nvPr/>
        </p:nvSpPr>
        <p:spPr>
          <a:xfrm>
            <a:off x="414160" y="5815276"/>
            <a:ext cx="413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https://pysteps.github.io/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C4953-6F8B-35BA-9107-D40A5B469D0E}"/>
              </a:ext>
            </a:extLst>
          </p:cNvPr>
          <p:cNvSpPr txBox="1"/>
          <p:nvPr/>
        </p:nvSpPr>
        <p:spPr>
          <a:xfrm>
            <a:off x="8406246" y="5692165"/>
            <a:ext cx="940450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pysteps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3E6BA7-52D6-2FBB-3F0D-D546B1FDC018}"/>
              </a:ext>
            </a:extLst>
          </p:cNvPr>
          <p:cNvSpPr txBox="1"/>
          <p:nvPr/>
        </p:nvSpPr>
        <p:spPr>
          <a:xfrm>
            <a:off x="414160" y="2535646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https://github.com/YvZheng/pycwr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0862D0-0523-41C9-A9A0-13CA75455DA3}"/>
              </a:ext>
            </a:extLst>
          </p:cNvPr>
          <p:cNvSpPr txBox="1"/>
          <p:nvPr/>
        </p:nvSpPr>
        <p:spPr>
          <a:xfrm>
            <a:off x="414160" y="2047967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https://</a:t>
            </a: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github.com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CyanideCN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PyCINRAD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7CE0182-B2A9-268B-C440-7AB9190E2B9B}"/>
              </a:ext>
            </a:extLst>
          </p:cNvPr>
          <p:cNvSpPr txBox="1"/>
          <p:nvPr/>
        </p:nvSpPr>
        <p:spPr>
          <a:xfrm>
            <a:off x="8406246" y="2545975"/>
            <a:ext cx="647998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Pycwr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4E63661-2FFF-8D3D-BBBB-1994F18CC43D}"/>
              </a:ext>
            </a:extLst>
          </p:cNvPr>
          <p:cNvCxnSpPr/>
          <p:nvPr/>
        </p:nvCxnSpPr>
        <p:spPr>
          <a:xfrm>
            <a:off x="510139" y="2473693"/>
            <a:ext cx="9245065" cy="0"/>
          </a:xfrm>
          <a:prstGeom prst="line">
            <a:avLst/>
          </a:prstGeom>
          <a:ln w="1270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36BC0C3-35B3-309B-2203-27C82A855175}"/>
              </a:ext>
            </a:extLst>
          </p:cNvPr>
          <p:cNvCxnSpPr/>
          <p:nvPr/>
        </p:nvCxnSpPr>
        <p:spPr>
          <a:xfrm>
            <a:off x="510139" y="2996665"/>
            <a:ext cx="9245065" cy="0"/>
          </a:xfrm>
          <a:prstGeom prst="line">
            <a:avLst/>
          </a:prstGeom>
          <a:ln w="1270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1C1C29A-F9DF-559C-06C6-54DB6573A87D}"/>
              </a:ext>
            </a:extLst>
          </p:cNvPr>
          <p:cNvCxnSpPr/>
          <p:nvPr/>
        </p:nvCxnSpPr>
        <p:spPr>
          <a:xfrm>
            <a:off x="510139" y="4277786"/>
            <a:ext cx="9245065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3D2E8D3-6B3C-0580-C4D2-9ED63F46DCD9}"/>
              </a:ext>
            </a:extLst>
          </p:cNvPr>
          <p:cNvCxnSpPr/>
          <p:nvPr/>
        </p:nvCxnSpPr>
        <p:spPr>
          <a:xfrm>
            <a:off x="502191" y="4906636"/>
            <a:ext cx="9245065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4DBD8E5-FEE2-A6F2-D1A0-D5F9195D3CFF}"/>
              </a:ext>
            </a:extLst>
          </p:cNvPr>
          <p:cNvCxnSpPr/>
          <p:nvPr/>
        </p:nvCxnSpPr>
        <p:spPr>
          <a:xfrm>
            <a:off x="510139" y="5651416"/>
            <a:ext cx="9245065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1DA44C8-A9E9-DD26-89E5-881086D358C9}"/>
              </a:ext>
            </a:extLst>
          </p:cNvPr>
          <p:cNvCxnSpPr/>
          <p:nvPr/>
        </p:nvCxnSpPr>
        <p:spPr>
          <a:xfrm>
            <a:off x="502191" y="6249361"/>
            <a:ext cx="9245065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0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2F763-D7EA-3696-D39D-23E84A088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1F05E12C-8FF8-BFFC-998A-1C68A5FD9629}"/>
              </a:ext>
            </a:extLst>
          </p:cNvPr>
          <p:cNvSpPr txBox="1"/>
          <p:nvPr/>
        </p:nvSpPr>
        <p:spPr>
          <a:xfrm>
            <a:off x="304265" y="52938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国内外发展现状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Pycinrad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DA8585-2C57-3170-4557-0E27CF7831F8}"/>
              </a:ext>
            </a:extLst>
          </p:cNvPr>
          <p:cNvSpPr txBox="1"/>
          <p:nvPr/>
        </p:nvSpPr>
        <p:spPr>
          <a:xfrm>
            <a:off x="265023" y="1076901"/>
            <a:ext cx="3418609" cy="24440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功能点：数据解析、数据可视化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拼图、衰减订正、退模糊等。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支持国内天气雷达数据格式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在国内被广泛使用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FC064A26-1AE1-A47E-5C79-AABE1D30B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648" y="945660"/>
            <a:ext cx="5821206" cy="5529385"/>
          </a:xfrm>
          <a:prstGeom prst="rect">
            <a:avLst/>
          </a:prstGeom>
        </p:spPr>
      </p:pic>
      <p:pic>
        <p:nvPicPr>
          <p:cNvPr id="4" name="Picture 2" descr="RHI reflectivity">
            <a:extLst>
              <a:ext uri="{FF2B5EF4-FFF2-40B4-BE49-F238E27FC236}">
                <a16:creationId xmlns:a16="http://schemas.microsoft.com/office/drawing/2014/main" id="{23D5F924-677D-3852-58BD-CAF9345C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45" y="3951171"/>
            <a:ext cx="4840507" cy="26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98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7A27-43B1-DC8A-C01A-8F5022C8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DD87764F-8F2B-CAB7-D544-FB7CBE621410}"/>
              </a:ext>
            </a:extLst>
          </p:cNvPr>
          <p:cNvSpPr txBox="1"/>
          <p:nvPr/>
        </p:nvSpPr>
        <p:spPr>
          <a:xfrm>
            <a:off x="304265" y="52938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国内外发展现状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Pyart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主要功能模块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F9A79D5-9202-A89F-0A7C-203CA565C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020956"/>
              </p:ext>
            </p:extLst>
          </p:nvPr>
        </p:nvGraphicFramePr>
        <p:xfrm>
          <a:off x="334355" y="2088963"/>
          <a:ext cx="5665392" cy="4502660"/>
        </p:xfrm>
        <a:graphic>
          <a:graphicData uri="http://schemas.openxmlformats.org/drawingml/2006/table">
            <a:tbl>
              <a:tblPr/>
              <a:tblGrid>
                <a:gridCol w="2832696">
                  <a:extLst>
                    <a:ext uri="{9D8B030D-6E8A-4147-A177-3AD203B41FA5}">
                      <a16:colId xmlns:a16="http://schemas.microsoft.com/office/drawing/2014/main" val="2413037797"/>
                    </a:ext>
                  </a:extLst>
                </a:gridCol>
                <a:gridCol w="2832696">
                  <a:extLst>
                    <a:ext uri="{9D8B030D-6E8A-4147-A177-3AD203B41FA5}">
                      <a16:colId xmlns:a16="http://schemas.microsoft.com/office/drawing/2014/main" val="3617308870"/>
                    </a:ext>
                  </a:extLst>
                </a:gridCol>
              </a:tblGrid>
              <a:tr h="281103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3"/>
                        </a:rPr>
                        <a:t>pyart.core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核心模块，包括基础变量定义和坐标转换等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39561"/>
                  </a:ext>
                </a:extLst>
              </a:tr>
              <a:tr h="415903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4"/>
                        </a:rPr>
                        <a:t>pyart.io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</a:t>
                      </a:r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模块，负责数据读取和输出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262090"/>
                  </a:ext>
                </a:extLst>
              </a:tr>
              <a:tr h="415903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5"/>
                        </a:rPr>
                        <a:t>pyart.aux_io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扩展</a:t>
                      </a:r>
                      <a:r>
                        <a:rPr lang="en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</a:t>
                      </a:r>
                      <a:r>
                        <a:rPr lang="zh-CN" altLang="en-US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模块，可支持多种非常规数据格式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407352"/>
                  </a:ext>
                </a:extLst>
              </a:tr>
              <a:tr h="146302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6"/>
                        </a:rPr>
                        <a:t>pyart.config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负责模块参数配置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39941"/>
                  </a:ext>
                </a:extLst>
              </a:tr>
              <a:tr h="146302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7"/>
                        </a:rPr>
                        <a:t>pyart.correct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衰减订正、速度质控等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366891"/>
                  </a:ext>
                </a:extLst>
              </a:tr>
              <a:tr h="146302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8"/>
                        </a:rPr>
                        <a:t>pyart.exceptions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处理各类异常信息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514309"/>
                  </a:ext>
                </a:extLst>
              </a:tr>
              <a:tr h="281103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9"/>
                        </a:rPr>
                        <a:t>pyart.retrieve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反演各类产品，如降水、层状云和对流云分类等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243492"/>
                  </a:ext>
                </a:extLst>
              </a:tr>
              <a:tr h="146302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0"/>
                        </a:rPr>
                        <a:t>pyart.graph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负责画图，里面有</a:t>
                      </a:r>
                      <a:r>
                        <a:rPr lang="en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colormap</a:t>
                      </a:r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列表，可参考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587659"/>
                  </a:ext>
                </a:extLst>
              </a:tr>
              <a:tr h="281103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1"/>
                        </a:rPr>
                        <a:t>pyart.filters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各种过滤函数，可用来对数据进行筛选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822346"/>
                  </a:ext>
                </a:extLst>
              </a:tr>
              <a:tr h="281103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2"/>
                        </a:rPr>
                        <a:t>pyart.lazydict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可快速调用各种关键词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63394"/>
                  </a:ext>
                </a:extLst>
              </a:tr>
              <a:tr h="550703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3"/>
                        </a:rPr>
                        <a:t>pyart.map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各种投影函数，从极坐标到直角坐标，可进行多雷达拼图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696265"/>
                  </a:ext>
                </a:extLst>
              </a:tr>
              <a:tr h="281103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4"/>
                        </a:rPr>
                        <a:t>pyart.util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各种常用的工具函数，里面有垂直剖面函数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815684"/>
                  </a:ext>
                </a:extLst>
              </a:tr>
              <a:tr h="281103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5"/>
                        </a:rPr>
                        <a:t>pyart.bridge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与其他雷达包的扩展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331615"/>
                  </a:ext>
                </a:extLst>
              </a:tr>
              <a:tr h="415903">
                <a:tc>
                  <a:txBody>
                    <a:bodyPr/>
                    <a:lstStyle/>
                    <a:p>
                      <a:r>
                        <a:rPr lang="en" sz="1050" b="1" u="sng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6"/>
                        </a:rPr>
                        <a:t>pyart.testing</a:t>
                      </a:r>
                      <a:endParaRPr lang="en" sz="105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方便算法测试，可快速获取模拟数据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874302"/>
                  </a:ext>
                </a:extLst>
              </a:tr>
              <a:tr h="281103">
                <a:tc>
                  <a:txBody>
                    <a:bodyPr/>
                    <a:lstStyle/>
                    <a:p>
                      <a:r>
                        <a:rPr lang="en" sz="1050" b="1" u="sng" dirty="0">
                          <a:solidFill>
                            <a:srgbClr val="B32A1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7"/>
                        </a:rPr>
                        <a:t>pyart._debug_info</a:t>
                      </a:r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([stream])</a:t>
                      </a:r>
                      <a:endParaRPr lang="en" sz="1050" dirty="0">
                        <a:solidFill>
                          <a:srgbClr val="B32A1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可获取各类调试信息</a:t>
                      </a:r>
                    </a:p>
                  </a:txBody>
                  <a:tcPr marL="28754" marR="28754" marT="5751" marB="575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654709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74575E5D-7D6F-A9A1-97DC-CCFB49B34B4E}"/>
              </a:ext>
            </a:extLst>
          </p:cNvPr>
          <p:cNvSpPr txBox="1"/>
          <p:nvPr/>
        </p:nvSpPr>
        <p:spPr>
          <a:xfrm>
            <a:off x="6270211" y="210679"/>
            <a:ext cx="4074833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dirty="0"/>
              <a:t>国际上应用最为广泛的雷达资料处理包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9C022B2-4591-A0CC-DD1A-E0F5B84F99B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4491" y="1420380"/>
            <a:ext cx="5165104" cy="49061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B5B5CA-A11E-49E6-1357-0CA269BF647F}"/>
              </a:ext>
            </a:extLst>
          </p:cNvPr>
          <p:cNvSpPr txBox="1"/>
          <p:nvPr/>
        </p:nvSpPr>
        <p:spPr>
          <a:xfrm>
            <a:off x="295344" y="967993"/>
            <a:ext cx="5665392" cy="7820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国际上功能最完备，使用最广泛的雷达资料处理工具包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https://arm-doe.github.io/pyart/</a:t>
            </a:r>
          </a:p>
        </p:txBody>
      </p:sp>
    </p:spTree>
    <p:extLst>
      <p:ext uri="{BB962C8B-B14F-4D97-AF65-F5344CB8AC3E}">
        <p14:creationId xmlns:p14="http://schemas.microsoft.com/office/powerpoint/2010/main" val="379239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DA396-C93F-B5FE-3F89-9184C015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2D906139-45BC-9397-C1C8-F0EE57597A76}"/>
              </a:ext>
            </a:extLst>
          </p:cNvPr>
          <p:cNvSpPr txBox="1"/>
          <p:nvPr/>
        </p:nvSpPr>
        <p:spPr>
          <a:xfrm>
            <a:off x="304265" y="52938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国内外发展现状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wradlib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49CB33-8E09-6956-8166-6B807D78C86D}"/>
              </a:ext>
            </a:extLst>
          </p:cNvPr>
          <p:cNvSpPr txBox="1"/>
          <p:nvPr/>
        </p:nvSpPr>
        <p:spPr>
          <a:xfrm>
            <a:off x="86186" y="1375151"/>
            <a:ext cx="666642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Helvetica Neue" panose="02000503000000020004" pitchFamily="2" charset="0"/>
              </a:rPr>
              <a:t>功能模块如下：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b="1" u="sng" dirty="0">
                <a:effectLst/>
                <a:latin typeface="Helvetica Neue" panose="02000503000000020004" pitchFamily="2" charset="0"/>
                <a:hlinkClick r:id="rId3"/>
              </a:rPr>
              <a:t>Data Input - Data Output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b="1" u="sng" dirty="0">
                <a:effectLst/>
                <a:latin typeface="Helvetica Neue" panose="02000503000000020004" pitchFamily="2" charset="0"/>
                <a:hlinkClick r:id="rId4"/>
              </a:rPr>
              <a:t>Attenuation correction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1600" b="1" dirty="0">
                <a:effectLst/>
                <a:latin typeface="Helvetica Neue" panose="02000503000000020004" pitchFamily="2" charset="0"/>
              </a:rPr>
              <a:t>衰减订正</a:t>
            </a:r>
            <a:endParaRPr lang="zh-CN" altLang="en-US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b="1" u="sng" dirty="0">
                <a:effectLst/>
                <a:latin typeface="Helvetica Neue" panose="02000503000000020004" pitchFamily="2" charset="0"/>
                <a:hlinkClick r:id="rId5"/>
              </a:rPr>
              <a:t>Clutter and Echo Classification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1600" b="1" dirty="0">
                <a:effectLst/>
                <a:latin typeface="Helvetica Neue" panose="02000503000000020004" pitchFamily="2" charset="0"/>
              </a:rPr>
              <a:t>回波分类</a:t>
            </a:r>
            <a:endParaRPr lang="zh-CN" altLang="en-US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b="1" u="sng" dirty="0">
                <a:effectLst/>
                <a:latin typeface="Helvetica Neue" panose="02000503000000020004" pitchFamily="2" charset="0"/>
                <a:hlinkClick r:id="rId6"/>
              </a:rPr>
              <a:t>Georeferencing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1600" b="1" dirty="0">
                <a:effectLst/>
                <a:latin typeface="Helvetica Neue" panose="02000503000000020004" pitchFamily="2" charset="0"/>
              </a:rPr>
              <a:t>坐标转换等</a:t>
            </a:r>
            <a:endParaRPr lang="zh-CN" altLang="en-US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b="1" u="sng" dirty="0">
                <a:effectLst/>
                <a:latin typeface="Helvetica Neue" panose="02000503000000020004" pitchFamily="2" charset="0"/>
                <a:hlinkClick r:id="rId7"/>
              </a:rPr>
              <a:t>Plotting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1600" b="1" dirty="0">
                <a:effectLst/>
                <a:latin typeface="Helvetica Neue" panose="02000503000000020004" pitchFamily="2" charset="0"/>
              </a:rPr>
              <a:t>绘图</a:t>
            </a:r>
            <a:endParaRPr lang="zh-CN" altLang="en-US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b="1" u="sng" dirty="0">
                <a:effectLst/>
                <a:latin typeface="Helvetica Neue" panose="02000503000000020004" pitchFamily="2" charset="0"/>
                <a:hlinkClick r:id="rId8"/>
              </a:rPr>
              <a:t>Interpolation 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1600" b="1" dirty="0">
                <a:effectLst/>
                <a:latin typeface="Helvetica Neue" panose="02000503000000020004" pitchFamily="2" charset="0"/>
              </a:rPr>
              <a:t>各种插值方法，有</a:t>
            </a:r>
            <a:r>
              <a:rPr lang="en" altLang="zh-CN" sz="1600" b="1" dirty="0">
                <a:effectLst/>
                <a:latin typeface="Helvetica Neue" panose="02000503000000020004" pitchFamily="2" charset="0"/>
              </a:rPr>
              <a:t>IDW</a:t>
            </a:r>
            <a:r>
              <a:rPr lang="zh-CN" altLang="en" sz="1600" b="1" dirty="0">
                <a:effectLst/>
                <a:latin typeface="Helvetica Neue" panose="02000503000000020004" pitchFamily="2" charset="0"/>
              </a:rPr>
              <a:t>、</a:t>
            </a:r>
            <a:r>
              <a:rPr lang="zh-CN" altLang="en-US" sz="1600" b="1" dirty="0">
                <a:effectLst/>
                <a:latin typeface="Helvetica Neue" panose="02000503000000020004" pitchFamily="2" charset="0"/>
              </a:rPr>
              <a:t>普通克里金等，可支持一维和二维插值</a:t>
            </a:r>
            <a:endParaRPr lang="zh-CN" altLang="en-US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b="1" u="sng" dirty="0">
                <a:effectLst/>
                <a:latin typeface="Helvetica Neue" panose="02000503000000020004" pitchFamily="2" charset="0"/>
                <a:hlinkClick r:id="rId9"/>
              </a:rPr>
              <a:t>Rainfall Adjustment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1600" b="1" dirty="0">
                <a:effectLst/>
                <a:latin typeface="Helvetica Neue" panose="02000503000000020004" pitchFamily="2" charset="0"/>
              </a:rPr>
              <a:t>雨量计订正雷达估测降水</a:t>
            </a:r>
            <a:endParaRPr lang="zh-CN" altLang="en-US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b="1" u="sng" dirty="0">
                <a:effectLst/>
                <a:latin typeface="Helvetica Neue" panose="02000503000000020004" pitchFamily="2" charset="0"/>
                <a:hlinkClick r:id="rId10"/>
              </a:rPr>
              <a:t>Zonal Statistics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1600" b="1" dirty="0">
                <a:effectLst/>
                <a:latin typeface="Helvetica Neue" panose="02000503000000020004" pitchFamily="2" charset="0"/>
              </a:rPr>
              <a:t>面雨量统计功能 </a:t>
            </a:r>
            <a:endParaRPr lang="zh-CN" altLang="en-US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b="1" u="sng" dirty="0">
                <a:effectLst/>
                <a:latin typeface="Helvetica Neue" panose="02000503000000020004" pitchFamily="2" charset="0"/>
                <a:hlinkClick r:id="rId11"/>
              </a:rPr>
              <a:t>Specials</a:t>
            </a:r>
            <a:r>
              <a:rPr lang="zh-CN" altLang="en" sz="1600" b="1" dirty="0">
                <a:effectLst/>
                <a:latin typeface="Helvetica Neue" panose="02000503000000020004" pitchFamily="2" charset="0"/>
              </a:rPr>
              <a:t>（</a:t>
            </a:r>
            <a:r>
              <a:rPr lang="zh-CN" altLang="en-US" sz="1600" b="1" dirty="0">
                <a:effectLst/>
                <a:latin typeface="Helvetica Neue" panose="02000503000000020004" pitchFamily="2" charset="0"/>
              </a:rPr>
              <a:t>其他特色功能）</a:t>
            </a:r>
            <a:endParaRPr lang="zh-CN" altLang="en-US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u="sng" dirty="0">
                <a:effectLst/>
                <a:latin typeface="Helvetica Neue" panose="02000503000000020004" pitchFamily="2" charset="0"/>
                <a:hlinkClick r:id="rId12"/>
              </a:rPr>
              <a:t>Beam Blockage Calculation using a DEM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u="sng" dirty="0">
                <a:effectLst/>
                <a:latin typeface="Helvetica Neue" panose="02000503000000020004" pitchFamily="2" charset="0"/>
                <a:hlinkClick r:id="rId13"/>
              </a:rPr>
              <a:t>Match spaceborn SR (GPM/TRMM) with ground radars GR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u="sng" dirty="0">
                <a:effectLst/>
                <a:latin typeface="Helvetica Neue" panose="02000503000000020004" pitchFamily="2" charset="0"/>
                <a:hlinkClick r:id="rId14"/>
              </a:rPr>
              <a:t>Routine verification measures for radar-based precipitation estimates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u="sng" dirty="0">
                <a:effectLst/>
                <a:latin typeface="Helvetica Neue" panose="02000503000000020004" pitchFamily="2" charset="0"/>
                <a:hlinkClick r:id="rId15"/>
              </a:rPr>
              <a:t>RADOLAN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u="sng" dirty="0">
                <a:effectLst/>
                <a:latin typeface="Helvetica Neue" panose="02000503000000020004" pitchFamily="2" charset="0"/>
                <a:hlinkClick r:id="rId16"/>
              </a:rPr>
              <a:t>Recipes</a:t>
            </a:r>
            <a:endParaRPr lang="en" altLang="zh-CN" sz="16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F033BC-19BE-E9A4-90AD-27A07D76B0B3}"/>
              </a:ext>
            </a:extLst>
          </p:cNvPr>
          <p:cNvSpPr txBox="1"/>
          <p:nvPr/>
        </p:nvSpPr>
        <p:spPr>
          <a:xfrm>
            <a:off x="6846494" y="1005819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https://github.com/wradlib/wradlib</a:t>
            </a:r>
          </a:p>
        </p:txBody>
      </p:sp>
      <p:pic>
        <p:nvPicPr>
          <p:cNvPr id="4" name="图片 3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67F30D0C-9785-9EB8-88D6-0025A67203E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52606" y="1570713"/>
            <a:ext cx="5138294" cy="4880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C5DED8-7D19-86DD-DB5B-74A28BE35DF7}"/>
              </a:ext>
            </a:extLst>
          </p:cNvPr>
          <p:cNvSpPr txBox="1"/>
          <p:nvPr/>
        </p:nvSpPr>
        <p:spPr>
          <a:xfrm>
            <a:off x="163629" y="928837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侧重回波强度质量控制、回波分类、降水反演</a:t>
            </a:r>
          </a:p>
        </p:txBody>
      </p:sp>
    </p:spTree>
    <p:extLst>
      <p:ext uri="{BB962C8B-B14F-4D97-AF65-F5344CB8AC3E}">
        <p14:creationId xmlns:p14="http://schemas.microsoft.com/office/powerpoint/2010/main" val="275169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9A083-9381-C708-1C6F-70FA9BCE8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7E3AFE45-49F3-70AD-CB31-B372AF5172F2}"/>
              </a:ext>
            </a:extLst>
          </p:cNvPr>
          <p:cNvSpPr txBox="1"/>
          <p:nvPr/>
        </p:nvSpPr>
        <p:spPr>
          <a:xfrm>
            <a:off x="304265" y="52938"/>
            <a:ext cx="101701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国内外发展现状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pydda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DB3830-85D4-79DB-2EDD-6B2EF6B435C2}"/>
              </a:ext>
            </a:extLst>
          </p:cNvPr>
          <p:cNvSpPr txBox="1"/>
          <p:nvPr/>
        </p:nvSpPr>
        <p:spPr>
          <a:xfrm>
            <a:off x="181955" y="1597729"/>
            <a:ext cx="581458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 Neue" panose="02000503000000020004" pitchFamily="2" charset="0"/>
              </a:rPr>
              <a:t>可支持单雷达和多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雷达风场反演</a:t>
            </a:r>
          </a:p>
          <a:p>
            <a:r>
              <a:rPr lang="zh-CN" altLang="en-US" dirty="0">
                <a:effectLst/>
                <a:latin typeface="Helvetica Neue" panose="02000503000000020004" pitchFamily="2" charset="0"/>
              </a:rPr>
              <a:t>功能模块如下：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  <a:latin typeface="Helvetica Neue" panose="02000503000000020004" pitchFamily="2" charset="0"/>
              </a:rPr>
              <a:t>cost_functions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 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  <a:latin typeface="Helvetica Neue" panose="02000503000000020004" pitchFamily="2" charset="0"/>
              </a:rPr>
              <a:t>pydda.cost_functions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 (</a:t>
            </a:r>
            <a:r>
              <a:rPr lang="en" altLang="zh-CN" dirty="0" err="1">
                <a:effectLst/>
                <a:latin typeface="Helvetica Neue" panose="02000503000000020004" pitchFamily="2" charset="0"/>
              </a:rPr>
              <a:t>pydda.cost_functions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 Neue" panose="02000503000000020004" pitchFamily="2" charset="0"/>
              </a:rPr>
              <a:t>retrieval 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  <a:latin typeface="Helvetica Neue" panose="02000503000000020004" pitchFamily="2" charset="0"/>
              </a:rPr>
              <a:t>pydda.retrieval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 (</a:t>
            </a:r>
            <a:r>
              <a:rPr lang="en" altLang="zh-CN" dirty="0" err="1">
                <a:effectLst/>
                <a:latin typeface="Helvetica Neue" panose="02000503000000020004" pitchFamily="2" charset="0"/>
              </a:rPr>
              <a:t>pydda.retrieval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 Neue" panose="02000503000000020004" pitchFamily="2" charset="0"/>
              </a:rPr>
              <a:t>vis 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u="sng" dirty="0">
                <a:effectLst/>
                <a:latin typeface="Helvetica Neue" panose="02000503000000020004" pitchFamily="2" charset="0"/>
                <a:hlinkClick r:id="rId3"/>
              </a:rPr>
              <a:t>pydda.vis (pydda.vis)</a:t>
            </a:r>
            <a:endParaRPr lang="en" altLang="zh-CN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  <a:latin typeface="Helvetica Neue" panose="02000503000000020004" pitchFamily="2" charset="0"/>
              </a:rPr>
              <a:t>initalization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 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  <a:latin typeface="Helvetica Neue" panose="02000503000000020004" pitchFamily="2" charset="0"/>
              </a:rPr>
              <a:t>pydda.initialization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 (</a:t>
            </a:r>
            <a:r>
              <a:rPr lang="en" altLang="zh-CN" dirty="0" err="1">
                <a:effectLst/>
                <a:latin typeface="Helvetica Neue" panose="02000503000000020004" pitchFamily="2" charset="0"/>
              </a:rPr>
              <a:t>pydda.initialization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 Neue" panose="02000503000000020004" pitchFamily="2" charset="0"/>
              </a:rPr>
              <a:t>constraints 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  <a:latin typeface="Helvetica Neue" panose="02000503000000020004" pitchFamily="2" charset="0"/>
              </a:rPr>
              <a:t>pydda.constraints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 (</a:t>
            </a:r>
            <a:r>
              <a:rPr lang="en" altLang="zh-CN" dirty="0" err="1">
                <a:effectLst/>
                <a:latin typeface="Helvetica Neue" panose="02000503000000020004" pitchFamily="2" charset="0"/>
              </a:rPr>
              <a:t>pydda.constraints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)</a:t>
            </a:r>
          </a:p>
          <a:p>
            <a:endParaRPr lang="en" altLang="zh-CN" sz="1600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图片 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0EEB50D9-EC06-31F9-9FA6-F10AA80BC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313" y="1703670"/>
            <a:ext cx="5188224" cy="49281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3543DC-536E-3F0E-2741-15699B44ABAF}"/>
              </a:ext>
            </a:extLst>
          </p:cNvPr>
          <p:cNvSpPr txBox="1"/>
          <p:nvPr/>
        </p:nvSpPr>
        <p:spPr>
          <a:xfrm>
            <a:off x="6943313" y="1131588"/>
            <a:ext cx="6148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https://github.com/openradar/PyDDA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BDFDA-4298-297A-B903-7A05805EC08B}"/>
              </a:ext>
            </a:extLst>
          </p:cNvPr>
          <p:cNvSpPr txBox="1"/>
          <p:nvPr/>
        </p:nvSpPr>
        <p:spPr>
          <a:xfrm>
            <a:off x="350397" y="113158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专门用于多雷达三维风场反演</a:t>
            </a:r>
          </a:p>
        </p:txBody>
      </p:sp>
    </p:spTree>
    <p:extLst>
      <p:ext uri="{BB962C8B-B14F-4D97-AF65-F5344CB8AC3E}">
        <p14:creationId xmlns:p14="http://schemas.microsoft.com/office/powerpoint/2010/main" val="17721079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</TotalTime>
  <Words>2412</Words>
  <Application>Microsoft Office PowerPoint</Application>
  <PresentationFormat>宽屏</PresentationFormat>
  <Paragraphs>395</Paragraphs>
  <Slides>29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Helvetica Neue</vt:lpstr>
      <vt:lpstr>PingFang SC</vt:lpstr>
      <vt:lpstr>等线</vt:lpstr>
      <vt:lpstr>华文中宋</vt:lpstr>
      <vt:lpstr>宋体</vt:lpstr>
      <vt:lpstr>微软雅黑</vt:lpstr>
      <vt:lpstr>微软雅黑</vt:lpstr>
      <vt:lpstr>Arial</vt:lpstr>
      <vt:lpstr>Calibri</vt:lpstr>
      <vt:lpstr>Calibri Light</vt:lpstr>
      <vt:lpstr>JetBrains Mono</vt:lpstr>
      <vt:lpstr>Times New Roman</vt:lpstr>
      <vt:lpstr>Wingdings</vt:lpstr>
      <vt:lpstr>1_Office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朱文剑</dc:creator>
  <cp:lastModifiedBy>wenjian zhu</cp:lastModifiedBy>
  <cp:revision>1173</cp:revision>
  <dcterms:created xsi:type="dcterms:W3CDTF">2019-10-30T01:04:00Z</dcterms:created>
  <dcterms:modified xsi:type="dcterms:W3CDTF">2026-01-22T08:25:33Z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9D35DD51F5C245BC97E963DDA1611A12</vt:lpwstr>
  </property>
  <property fmtid="{D5CDD505-2E9C-101B-9397-08002B2CF9AE}" pid="3" name="KSOProductBuildVer">
    <vt:lpwstr>2052-11.1.0.11115</vt:lpwstr>
  </property>
</Properties>
</file>